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686" r:id="rId2"/>
    <p:sldId id="2687" r:id="rId3"/>
    <p:sldId id="2688" r:id="rId4"/>
    <p:sldId id="2690" r:id="rId5"/>
    <p:sldId id="2647" r:id="rId6"/>
    <p:sldId id="2648" r:id="rId7"/>
    <p:sldId id="2649" r:id="rId8"/>
    <p:sldId id="2650" r:id="rId9"/>
    <p:sldId id="2651" r:id="rId10"/>
    <p:sldId id="2652" r:id="rId11"/>
    <p:sldId id="2670" r:id="rId12"/>
    <p:sldId id="2697" r:id="rId13"/>
    <p:sldId id="2691" r:id="rId14"/>
    <p:sldId id="2644" r:id="rId15"/>
    <p:sldId id="2645" r:id="rId16"/>
    <p:sldId id="2646" r:id="rId17"/>
    <p:sldId id="2653" r:id="rId18"/>
    <p:sldId id="257" r:id="rId19"/>
    <p:sldId id="2669" r:id="rId20"/>
    <p:sldId id="256" r:id="rId21"/>
    <p:sldId id="258" r:id="rId22"/>
    <p:sldId id="259" r:id="rId23"/>
    <p:sldId id="2695" r:id="rId24"/>
    <p:sldId id="2696" r:id="rId25"/>
    <p:sldId id="2654" r:id="rId26"/>
    <p:sldId id="2668" r:id="rId27"/>
    <p:sldId id="2655" r:id="rId28"/>
    <p:sldId id="2658" r:id="rId29"/>
    <p:sldId id="2656" r:id="rId30"/>
    <p:sldId id="2660" r:id="rId31"/>
    <p:sldId id="2661" r:id="rId32"/>
    <p:sldId id="2662" r:id="rId33"/>
    <p:sldId id="2663" r:id="rId34"/>
    <p:sldId id="2664" r:id="rId35"/>
    <p:sldId id="2665" r:id="rId36"/>
    <p:sldId id="2666" r:id="rId37"/>
    <p:sldId id="2667" r:id="rId38"/>
    <p:sldId id="2671" r:id="rId39"/>
    <p:sldId id="2672" r:id="rId40"/>
    <p:sldId id="2673" r:id="rId41"/>
    <p:sldId id="2674" r:id="rId42"/>
    <p:sldId id="2675" r:id="rId43"/>
    <p:sldId id="2677" r:id="rId44"/>
    <p:sldId id="2676" r:id="rId45"/>
    <p:sldId id="2678" r:id="rId46"/>
    <p:sldId id="2679" r:id="rId47"/>
    <p:sldId id="2680" r:id="rId48"/>
    <p:sldId id="2681" r:id="rId49"/>
    <p:sldId id="2682" r:id="rId50"/>
    <p:sldId id="2683" r:id="rId51"/>
    <p:sldId id="2684" r:id="rId52"/>
    <p:sldId id="2685" r:id="rId53"/>
    <p:sldId id="2692" r:id="rId54"/>
    <p:sldId id="2693" r:id="rId55"/>
    <p:sldId id="2694" r:id="rId56"/>
    <p:sldId id="265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0141"/>
    <a:srgbClr val="911D42"/>
    <a:srgbClr val="911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55"/>
    <p:restoredTop sz="94760"/>
  </p:normalViewPr>
  <p:slideViewPr>
    <p:cSldViewPr snapToGrid="0" snapToObjects="1">
      <p:cViewPr>
        <p:scale>
          <a:sx n="108" d="100"/>
          <a:sy n="108" d="100"/>
        </p:scale>
        <p:origin x="2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hillipcompeau/Documents/GitHub/MMBioS/Multiscale-Biological-Modeling-Course.github.io/downloads/ir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>
              <a:defRPr sz="2400" b="0" i="0" u="none" strike="noStrike" kern="1200" spc="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r>
              <a:rPr lang="en-US" sz="2400">
                <a:solidFill>
                  <a:schemeClr val="tx1"/>
                </a:solidFill>
                <a:latin typeface="Optima" panose="02000503060000020004" pitchFamily="2" charset="0"/>
              </a:rPr>
              <a:t>Petal length</a:t>
            </a:r>
            <a:r>
              <a:rPr lang="en-US" sz="2400" baseline="0">
                <a:solidFill>
                  <a:schemeClr val="tx1"/>
                </a:solidFill>
                <a:latin typeface="Optima" panose="02000503060000020004" pitchFamily="2" charset="0"/>
              </a:rPr>
              <a:t> and width in Iris flowers</a:t>
            </a:r>
            <a:endParaRPr lang="en-US" sz="2400">
              <a:solidFill>
                <a:schemeClr val="tx1"/>
              </a:solidFill>
              <a:latin typeface="Optima" panose="02000503060000020004" pitchFamily="2" charset="0"/>
            </a:endParaRPr>
          </a:p>
        </c:rich>
      </c:tx>
      <c:layout>
        <c:manualLayout>
          <c:xMode val="edge"/>
          <c:yMode val="edge"/>
          <c:x val="0.26695621646020368"/>
          <c:y val="1.76211453744493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>
            <a:defRPr sz="2400" b="0" i="0" u="none" strike="noStrike" kern="1200" spc="0" baseline="0">
              <a:solidFill>
                <a:schemeClr val="tx1"/>
              </a:solidFill>
              <a:latin typeface="Optima" panose="02000503060000020004" pitchFamily="2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4061874431301183"/>
          <c:y val="0.11058378715876374"/>
          <c:w val="0.72659267909982594"/>
          <c:h val="0.75968053002185298"/>
        </c:manualLayout>
      </c:layout>
      <c:scatterChart>
        <c:scatterStyle val="lineMarker"/>
        <c:varyColors val="0"/>
        <c:ser>
          <c:idx val="0"/>
          <c:order val="0"/>
          <c:tx>
            <c:v>Iris setosa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iris!$C$2:$C$51</c:f>
              <c:numCache>
                <c:formatCode>General</c:formatCode>
                <c:ptCount val="50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1.5</c:v>
                </c:pt>
                <c:pt idx="4">
                  <c:v>1.4</c:v>
                </c:pt>
                <c:pt idx="5">
                  <c:v>1.7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1.5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1.5</c:v>
                </c:pt>
                <c:pt idx="16">
                  <c:v>1.3</c:v>
                </c:pt>
                <c:pt idx="17">
                  <c:v>1.4</c:v>
                </c:pt>
                <c:pt idx="18">
                  <c:v>1.7</c:v>
                </c:pt>
                <c:pt idx="19">
                  <c:v>1.5</c:v>
                </c:pt>
                <c:pt idx="20">
                  <c:v>1.7</c:v>
                </c:pt>
                <c:pt idx="21">
                  <c:v>1.5</c:v>
                </c:pt>
                <c:pt idx="22">
                  <c:v>1</c:v>
                </c:pt>
                <c:pt idx="23">
                  <c:v>1.7</c:v>
                </c:pt>
                <c:pt idx="24">
                  <c:v>1.9</c:v>
                </c:pt>
                <c:pt idx="25">
                  <c:v>1.6</c:v>
                </c:pt>
                <c:pt idx="26">
                  <c:v>1.6</c:v>
                </c:pt>
                <c:pt idx="27">
                  <c:v>1.5</c:v>
                </c:pt>
                <c:pt idx="28">
                  <c:v>1.4</c:v>
                </c:pt>
                <c:pt idx="29">
                  <c:v>1.6</c:v>
                </c:pt>
                <c:pt idx="30">
                  <c:v>1.6</c:v>
                </c:pt>
                <c:pt idx="31">
                  <c:v>1.5</c:v>
                </c:pt>
                <c:pt idx="32">
                  <c:v>1.5</c:v>
                </c:pt>
                <c:pt idx="33">
                  <c:v>1.4</c:v>
                </c:pt>
                <c:pt idx="34">
                  <c:v>1.5</c:v>
                </c:pt>
                <c:pt idx="35">
                  <c:v>1.2</c:v>
                </c:pt>
                <c:pt idx="36">
                  <c:v>1.3</c:v>
                </c:pt>
                <c:pt idx="37">
                  <c:v>1.5</c:v>
                </c:pt>
                <c:pt idx="38">
                  <c:v>1.3</c:v>
                </c:pt>
                <c:pt idx="39">
                  <c:v>1.5</c:v>
                </c:pt>
                <c:pt idx="40">
                  <c:v>1.3</c:v>
                </c:pt>
                <c:pt idx="41">
                  <c:v>1.3</c:v>
                </c:pt>
                <c:pt idx="42">
                  <c:v>1.3</c:v>
                </c:pt>
                <c:pt idx="43">
                  <c:v>1.6</c:v>
                </c:pt>
                <c:pt idx="44">
                  <c:v>1.9</c:v>
                </c:pt>
                <c:pt idx="45">
                  <c:v>1.4</c:v>
                </c:pt>
                <c:pt idx="46">
                  <c:v>1.6</c:v>
                </c:pt>
                <c:pt idx="47">
                  <c:v>1.4</c:v>
                </c:pt>
                <c:pt idx="48">
                  <c:v>1.5</c:v>
                </c:pt>
                <c:pt idx="49">
                  <c:v>1.4</c:v>
                </c:pt>
              </c:numCache>
            </c:numRef>
          </c:xVal>
          <c:yVal>
            <c:numRef>
              <c:f>iris!$D$2:$D$51</c:f>
              <c:numCache>
                <c:formatCode>General</c:formatCode>
                <c:ptCount val="50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0.4</c:v>
                </c:pt>
                <c:pt idx="6">
                  <c:v>0.3</c:v>
                </c:pt>
                <c:pt idx="7">
                  <c:v>0.2</c:v>
                </c:pt>
                <c:pt idx="8">
                  <c:v>0.2</c:v>
                </c:pt>
                <c:pt idx="9">
                  <c:v>0.1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0.4</c:v>
                </c:pt>
                <c:pt idx="16">
                  <c:v>0.4</c:v>
                </c:pt>
                <c:pt idx="17">
                  <c:v>0.3</c:v>
                </c:pt>
                <c:pt idx="18">
                  <c:v>0.3</c:v>
                </c:pt>
                <c:pt idx="19">
                  <c:v>0.3</c:v>
                </c:pt>
                <c:pt idx="20">
                  <c:v>0.2</c:v>
                </c:pt>
                <c:pt idx="21">
                  <c:v>0.4</c:v>
                </c:pt>
                <c:pt idx="22">
                  <c:v>0.2</c:v>
                </c:pt>
                <c:pt idx="23">
                  <c:v>0.5</c:v>
                </c:pt>
                <c:pt idx="24">
                  <c:v>0.2</c:v>
                </c:pt>
                <c:pt idx="25">
                  <c:v>0.2</c:v>
                </c:pt>
                <c:pt idx="26">
                  <c:v>0.4</c:v>
                </c:pt>
                <c:pt idx="27">
                  <c:v>0.2</c:v>
                </c:pt>
                <c:pt idx="28">
                  <c:v>0.2</c:v>
                </c:pt>
                <c:pt idx="29">
                  <c:v>0.2</c:v>
                </c:pt>
                <c:pt idx="30">
                  <c:v>0.2</c:v>
                </c:pt>
                <c:pt idx="31">
                  <c:v>0.4</c:v>
                </c:pt>
                <c:pt idx="32">
                  <c:v>0.1</c:v>
                </c:pt>
                <c:pt idx="33">
                  <c:v>0.2</c:v>
                </c:pt>
                <c:pt idx="34">
                  <c:v>0.1</c:v>
                </c:pt>
                <c:pt idx="35">
                  <c:v>0.2</c:v>
                </c:pt>
                <c:pt idx="36">
                  <c:v>0.2</c:v>
                </c:pt>
                <c:pt idx="37">
                  <c:v>0.1</c:v>
                </c:pt>
                <c:pt idx="38">
                  <c:v>0.2</c:v>
                </c:pt>
                <c:pt idx="39">
                  <c:v>0.2</c:v>
                </c:pt>
                <c:pt idx="40">
                  <c:v>0.3</c:v>
                </c:pt>
                <c:pt idx="41">
                  <c:v>0.3</c:v>
                </c:pt>
                <c:pt idx="42">
                  <c:v>0.2</c:v>
                </c:pt>
                <c:pt idx="43">
                  <c:v>0.6</c:v>
                </c:pt>
                <c:pt idx="44">
                  <c:v>0.4</c:v>
                </c:pt>
                <c:pt idx="45">
                  <c:v>0.3</c:v>
                </c:pt>
                <c:pt idx="46">
                  <c:v>0.2</c:v>
                </c:pt>
                <c:pt idx="47">
                  <c:v>0.2</c:v>
                </c:pt>
                <c:pt idx="48">
                  <c:v>0.2</c:v>
                </c:pt>
                <c:pt idx="49">
                  <c:v>0.2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54-CF4C-B9C0-28830B95B958}"/>
            </c:ext>
          </c:extLst>
        </c:ser>
        <c:ser>
          <c:idx val="1"/>
          <c:order val="1"/>
          <c:tx>
            <c:v>Iris versicolor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iris!$C$52:$C$101</c:f>
              <c:numCache>
                <c:formatCode>General</c:formatCode>
                <c:ptCount val="50"/>
                <c:pt idx="0">
                  <c:v>4.7</c:v>
                </c:pt>
                <c:pt idx="1">
                  <c:v>4.5</c:v>
                </c:pt>
                <c:pt idx="2">
                  <c:v>4.9000000000000004</c:v>
                </c:pt>
                <c:pt idx="3">
                  <c:v>4</c:v>
                </c:pt>
                <c:pt idx="4">
                  <c:v>4.5999999999999996</c:v>
                </c:pt>
                <c:pt idx="5">
                  <c:v>4.5</c:v>
                </c:pt>
                <c:pt idx="6">
                  <c:v>4.7</c:v>
                </c:pt>
                <c:pt idx="7">
                  <c:v>3.3</c:v>
                </c:pt>
                <c:pt idx="8">
                  <c:v>4.5999999999999996</c:v>
                </c:pt>
                <c:pt idx="9">
                  <c:v>3.9</c:v>
                </c:pt>
                <c:pt idx="10">
                  <c:v>3.5</c:v>
                </c:pt>
                <c:pt idx="11">
                  <c:v>4.2</c:v>
                </c:pt>
                <c:pt idx="12">
                  <c:v>4</c:v>
                </c:pt>
                <c:pt idx="13">
                  <c:v>4.7</c:v>
                </c:pt>
                <c:pt idx="14">
                  <c:v>3.6</c:v>
                </c:pt>
                <c:pt idx="15">
                  <c:v>4.4000000000000004</c:v>
                </c:pt>
                <c:pt idx="16">
                  <c:v>4.5</c:v>
                </c:pt>
                <c:pt idx="17">
                  <c:v>4.0999999999999996</c:v>
                </c:pt>
                <c:pt idx="18">
                  <c:v>4.5</c:v>
                </c:pt>
                <c:pt idx="19">
                  <c:v>3.9</c:v>
                </c:pt>
                <c:pt idx="20">
                  <c:v>4.8</c:v>
                </c:pt>
                <c:pt idx="21">
                  <c:v>4</c:v>
                </c:pt>
                <c:pt idx="22">
                  <c:v>4.9000000000000004</c:v>
                </c:pt>
                <c:pt idx="23">
                  <c:v>4.7</c:v>
                </c:pt>
                <c:pt idx="24">
                  <c:v>4.3</c:v>
                </c:pt>
                <c:pt idx="25">
                  <c:v>4.4000000000000004</c:v>
                </c:pt>
                <c:pt idx="26">
                  <c:v>4.8</c:v>
                </c:pt>
                <c:pt idx="27">
                  <c:v>5</c:v>
                </c:pt>
                <c:pt idx="28">
                  <c:v>4.5</c:v>
                </c:pt>
                <c:pt idx="29">
                  <c:v>3.5</c:v>
                </c:pt>
                <c:pt idx="30">
                  <c:v>3.8</c:v>
                </c:pt>
                <c:pt idx="31">
                  <c:v>3.7</c:v>
                </c:pt>
                <c:pt idx="32">
                  <c:v>3.9</c:v>
                </c:pt>
                <c:pt idx="33">
                  <c:v>5.0999999999999996</c:v>
                </c:pt>
                <c:pt idx="34">
                  <c:v>4.5</c:v>
                </c:pt>
                <c:pt idx="35">
                  <c:v>4.5</c:v>
                </c:pt>
                <c:pt idx="36">
                  <c:v>4.7</c:v>
                </c:pt>
                <c:pt idx="37">
                  <c:v>4.4000000000000004</c:v>
                </c:pt>
                <c:pt idx="38">
                  <c:v>4.0999999999999996</c:v>
                </c:pt>
                <c:pt idx="39">
                  <c:v>4</c:v>
                </c:pt>
                <c:pt idx="40">
                  <c:v>4.4000000000000004</c:v>
                </c:pt>
                <c:pt idx="41">
                  <c:v>4.5999999999999996</c:v>
                </c:pt>
                <c:pt idx="42">
                  <c:v>4</c:v>
                </c:pt>
                <c:pt idx="43">
                  <c:v>3.3</c:v>
                </c:pt>
                <c:pt idx="44">
                  <c:v>4.2</c:v>
                </c:pt>
                <c:pt idx="45">
                  <c:v>4.2</c:v>
                </c:pt>
                <c:pt idx="46">
                  <c:v>4.2</c:v>
                </c:pt>
                <c:pt idx="47">
                  <c:v>4.3</c:v>
                </c:pt>
                <c:pt idx="48">
                  <c:v>3</c:v>
                </c:pt>
                <c:pt idx="49">
                  <c:v>4.0999999999999996</c:v>
                </c:pt>
              </c:numCache>
            </c:numRef>
          </c:xVal>
          <c:yVal>
            <c:numRef>
              <c:f>iris!$D$52:$D$101</c:f>
              <c:numCache>
                <c:formatCode>General</c:formatCode>
                <c:ptCount val="50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1.3</c:v>
                </c:pt>
                <c:pt idx="4">
                  <c:v>1.5</c:v>
                </c:pt>
                <c:pt idx="5">
                  <c:v>1.3</c:v>
                </c:pt>
                <c:pt idx="6">
                  <c:v>1.6</c:v>
                </c:pt>
                <c:pt idx="7">
                  <c:v>1</c:v>
                </c:pt>
                <c:pt idx="8">
                  <c:v>1.3</c:v>
                </c:pt>
                <c:pt idx="9">
                  <c:v>1.4</c:v>
                </c:pt>
                <c:pt idx="10">
                  <c:v>1</c:v>
                </c:pt>
                <c:pt idx="11">
                  <c:v>1.5</c:v>
                </c:pt>
                <c:pt idx="12">
                  <c:v>1</c:v>
                </c:pt>
                <c:pt idx="13">
                  <c:v>1.4</c:v>
                </c:pt>
                <c:pt idx="14">
                  <c:v>1.3</c:v>
                </c:pt>
                <c:pt idx="15">
                  <c:v>1.4</c:v>
                </c:pt>
                <c:pt idx="16">
                  <c:v>1.5</c:v>
                </c:pt>
                <c:pt idx="17">
                  <c:v>1</c:v>
                </c:pt>
                <c:pt idx="18">
                  <c:v>1.5</c:v>
                </c:pt>
                <c:pt idx="19">
                  <c:v>1.1000000000000001</c:v>
                </c:pt>
                <c:pt idx="20">
                  <c:v>1.8</c:v>
                </c:pt>
                <c:pt idx="21">
                  <c:v>1.3</c:v>
                </c:pt>
                <c:pt idx="22">
                  <c:v>1.5</c:v>
                </c:pt>
                <c:pt idx="23">
                  <c:v>1.2</c:v>
                </c:pt>
                <c:pt idx="24">
                  <c:v>1.3</c:v>
                </c:pt>
                <c:pt idx="25">
                  <c:v>1.4</c:v>
                </c:pt>
                <c:pt idx="26">
                  <c:v>1.4</c:v>
                </c:pt>
                <c:pt idx="27">
                  <c:v>1.7</c:v>
                </c:pt>
                <c:pt idx="28">
                  <c:v>1.5</c:v>
                </c:pt>
                <c:pt idx="29">
                  <c:v>1</c:v>
                </c:pt>
                <c:pt idx="30">
                  <c:v>1.1000000000000001</c:v>
                </c:pt>
                <c:pt idx="31">
                  <c:v>1</c:v>
                </c:pt>
                <c:pt idx="32">
                  <c:v>1.2</c:v>
                </c:pt>
                <c:pt idx="33">
                  <c:v>1.6</c:v>
                </c:pt>
                <c:pt idx="34">
                  <c:v>1.5</c:v>
                </c:pt>
                <c:pt idx="35">
                  <c:v>1.6</c:v>
                </c:pt>
                <c:pt idx="36">
                  <c:v>1.5</c:v>
                </c:pt>
                <c:pt idx="37">
                  <c:v>1.3</c:v>
                </c:pt>
                <c:pt idx="38">
                  <c:v>1.3</c:v>
                </c:pt>
                <c:pt idx="39">
                  <c:v>1.3</c:v>
                </c:pt>
                <c:pt idx="40">
                  <c:v>1.2</c:v>
                </c:pt>
                <c:pt idx="41">
                  <c:v>1.4</c:v>
                </c:pt>
                <c:pt idx="42">
                  <c:v>1.2</c:v>
                </c:pt>
                <c:pt idx="43">
                  <c:v>1</c:v>
                </c:pt>
                <c:pt idx="44">
                  <c:v>1.3</c:v>
                </c:pt>
                <c:pt idx="45">
                  <c:v>1.2</c:v>
                </c:pt>
                <c:pt idx="46">
                  <c:v>1.3</c:v>
                </c:pt>
                <c:pt idx="47">
                  <c:v>1.3</c:v>
                </c:pt>
                <c:pt idx="48">
                  <c:v>1.1000000000000001</c:v>
                </c:pt>
                <c:pt idx="49">
                  <c:v>1.3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54-CF4C-B9C0-28830B95B958}"/>
            </c:ext>
          </c:extLst>
        </c:ser>
        <c:ser>
          <c:idx val="2"/>
          <c:order val="2"/>
          <c:tx>
            <c:v>Iris virginica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xVal>
            <c:numRef>
              <c:f>iris!$C$102:$C$151</c:f>
              <c:numCache>
                <c:formatCode>General</c:formatCode>
                <c:ptCount val="50"/>
                <c:pt idx="0">
                  <c:v>6</c:v>
                </c:pt>
                <c:pt idx="1">
                  <c:v>5.0999999999999996</c:v>
                </c:pt>
                <c:pt idx="2">
                  <c:v>5.9</c:v>
                </c:pt>
                <c:pt idx="3">
                  <c:v>5.6</c:v>
                </c:pt>
                <c:pt idx="4">
                  <c:v>5.8</c:v>
                </c:pt>
                <c:pt idx="5">
                  <c:v>6.6</c:v>
                </c:pt>
                <c:pt idx="6">
                  <c:v>4.5</c:v>
                </c:pt>
                <c:pt idx="7">
                  <c:v>6.3</c:v>
                </c:pt>
                <c:pt idx="8">
                  <c:v>5.8</c:v>
                </c:pt>
                <c:pt idx="9">
                  <c:v>6.1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5.3</c:v>
                </c:pt>
                <c:pt idx="16">
                  <c:v>5.5</c:v>
                </c:pt>
                <c:pt idx="17">
                  <c:v>6.7</c:v>
                </c:pt>
                <c:pt idx="18">
                  <c:v>6.9</c:v>
                </c:pt>
                <c:pt idx="19">
                  <c:v>5</c:v>
                </c:pt>
                <c:pt idx="20">
                  <c:v>5.7</c:v>
                </c:pt>
                <c:pt idx="21">
                  <c:v>4.9000000000000004</c:v>
                </c:pt>
                <c:pt idx="22">
                  <c:v>6.7</c:v>
                </c:pt>
                <c:pt idx="23">
                  <c:v>4.9000000000000004</c:v>
                </c:pt>
                <c:pt idx="24">
                  <c:v>5.7</c:v>
                </c:pt>
                <c:pt idx="25">
                  <c:v>6</c:v>
                </c:pt>
                <c:pt idx="26">
                  <c:v>4.8</c:v>
                </c:pt>
                <c:pt idx="27">
                  <c:v>4.9000000000000004</c:v>
                </c:pt>
                <c:pt idx="28">
                  <c:v>5.6</c:v>
                </c:pt>
                <c:pt idx="29">
                  <c:v>5.8</c:v>
                </c:pt>
                <c:pt idx="30">
                  <c:v>6.1</c:v>
                </c:pt>
                <c:pt idx="31">
                  <c:v>6.4</c:v>
                </c:pt>
                <c:pt idx="32">
                  <c:v>5.6</c:v>
                </c:pt>
                <c:pt idx="33">
                  <c:v>5.0999999999999996</c:v>
                </c:pt>
                <c:pt idx="34">
                  <c:v>5.6</c:v>
                </c:pt>
                <c:pt idx="35">
                  <c:v>6.1</c:v>
                </c:pt>
                <c:pt idx="36">
                  <c:v>5.6</c:v>
                </c:pt>
                <c:pt idx="37">
                  <c:v>5.5</c:v>
                </c:pt>
                <c:pt idx="38">
                  <c:v>4.8</c:v>
                </c:pt>
                <c:pt idx="39">
                  <c:v>5.4</c:v>
                </c:pt>
                <c:pt idx="40">
                  <c:v>5.6</c:v>
                </c:pt>
                <c:pt idx="41">
                  <c:v>5.0999999999999996</c:v>
                </c:pt>
                <c:pt idx="42">
                  <c:v>5.0999999999999996</c:v>
                </c:pt>
                <c:pt idx="43">
                  <c:v>5.9</c:v>
                </c:pt>
                <c:pt idx="44">
                  <c:v>5.7</c:v>
                </c:pt>
                <c:pt idx="45">
                  <c:v>5.2</c:v>
                </c:pt>
                <c:pt idx="46">
                  <c:v>5</c:v>
                </c:pt>
                <c:pt idx="47">
                  <c:v>5.2</c:v>
                </c:pt>
                <c:pt idx="48">
                  <c:v>5.4</c:v>
                </c:pt>
                <c:pt idx="49">
                  <c:v>5.0999999999999996</c:v>
                </c:pt>
              </c:numCache>
            </c:numRef>
          </c:xVal>
          <c:yVal>
            <c:numRef>
              <c:f>iris!$D$102:$D$151</c:f>
              <c:numCache>
                <c:formatCode>General</c:formatCode>
                <c:ptCount val="50"/>
                <c:pt idx="0">
                  <c:v>2.5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2.2000000000000002</c:v>
                </c:pt>
                <c:pt idx="5">
                  <c:v>2.1</c:v>
                </c:pt>
                <c:pt idx="6">
                  <c:v>1.7</c:v>
                </c:pt>
                <c:pt idx="7">
                  <c:v>1.8</c:v>
                </c:pt>
                <c:pt idx="8">
                  <c:v>1.8</c:v>
                </c:pt>
                <c:pt idx="9">
                  <c:v>2.5</c:v>
                </c:pt>
                <c:pt idx="10">
                  <c:v>2</c:v>
                </c:pt>
                <c:pt idx="11">
                  <c:v>1.9</c:v>
                </c:pt>
                <c:pt idx="12">
                  <c:v>2.1</c:v>
                </c:pt>
                <c:pt idx="13">
                  <c:v>2</c:v>
                </c:pt>
                <c:pt idx="14">
                  <c:v>2.4</c:v>
                </c:pt>
                <c:pt idx="15">
                  <c:v>2.2999999999999998</c:v>
                </c:pt>
                <c:pt idx="16">
                  <c:v>1.8</c:v>
                </c:pt>
                <c:pt idx="17">
                  <c:v>2.2000000000000002</c:v>
                </c:pt>
                <c:pt idx="18">
                  <c:v>2.2999999999999998</c:v>
                </c:pt>
                <c:pt idx="19">
                  <c:v>1.5</c:v>
                </c:pt>
                <c:pt idx="20">
                  <c:v>2.2999999999999998</c:v>
                </c:pt>
                <c:pt idx="21">
                  <c:v>2</c:v>
                </c:pt>
                <c:pt idx="22">
                  <c:v>2</c:v>
                </c:pt>
                <c:pt idx="23">
                  <c:v>1.8</c:v>
                </c:pt>
                <c:pt idx="24">
                  <c:v>2.1</c:v>
                </c:pt>
                <c:pt idx="25">
                  <c:v>1.8</c:v>
                </c:pt>
                <c:pt idx="26">
                  <c:v>1.8</c:v>
                </c:pt>
                <c:pt idx="27">
                  <c:v>1.8</c:v>
                </c:pt>
                <c:pt idx="28">
                  <c:v>2.1</c:v>
                </c:pt>
                <c:pt idx="29">
                  <c:v>1.6</c:v>
                </c:pt>
                <c:pt idx="30">
                  <c:v>1.9</c:v>
                </c:pt>
                <c:pt idx="31">
                  <c:v>2</c:v>
                </c:pt>
                <c:pt idx="32">
                  <c:v>2.2000000000000002</c:v>
                </c:pt>
                <c:pt idx="33">
                  <c:v>1.5</c:v>
                </c:pt>
                <c:pt idx="34">
                  <c:v>1.4</c:v>
                </c:pt>
                <c:pt idx="35">
                  <c:v>2.2999999999999998</c:v>
                </c:pt>
                <c:pt idx="36">
                  <c:v>2.4</c:v>
                </c:pt>
                <c:pt idx="37">
                  <c:v>1.8</c:v>
                </c:pt>
                <c:pt idx="38">
                  <c:v>1.8</c:v>
                </c:pt>
                <c:pt idx="39">
                  <c:v>2.1</c:v>
                </c:pt>
                <c:pt idx="40">
                  <c:v>2.4</c:v>
                </c:pt>
                <c:pt idx="41">
                  <c:v>2.2999999999999998</c:v>
                </c:pt>
                <c:pt idx="42">
                  <c:v>1.9</c:v>
                </c:pt>
                <c:pt idx="43">
                  <c:v>2.2999999999999998</c:v>
                </c:pt>
                <c:pt idx="44">
                  <c:v>2.5</c:v>
                </c:pt>
                <c:pt idx="45">
                  <c:v>2.2999999999999998</c:v>
                </c:pt>
                <c:pt idx="46">
                  <c:v>1.9</c:v>
                </c:pt>
                <c:pt idx="47">
                  <c:v>2</c:v>
                </c:pt>
                <c:pt idx="48">
                  <c:v>2.2999999999999998</c:v>
                </c:pt>
                <c:pt idx="49">
                  <c:v>1.8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54-CF4C-B9C0-28830B95B9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43202448"/>
        <c:axId val="544135664"/>
      </c:scatterChart>
      <c:valAx>
        <c:axId val="543202448"/>
        <c:scaling>
          <c:orientation val="minMax"/>
          <c:max val="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</a:t>
                </a:r>
                <a:r>
                  <a:rPr lang="en-US" sz="1800" baseline="0">
                    <a:solidFill>
                      <a:schemeClr val="tx1"/>
                    </a:solidFill>
                    <a:latin typeface="Optima" panose="02000503060000020004" pitchFamily="2" charset="0"/>
                  </a:rPr>
                  <a:t> length (cm)</a:t>
                </a:r>
                <a:endParaRPr lang="en-US" sz="1800">
                  <a:solidFill>
                    <a:schemeClr val="tx1"/>
                  </a:solidFill>
                  <a:latin typeface="Optima" panose="02000503060000020004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4135664"/>
        <c:crosses val="autoZero"/>
        <c:crossBetween val="midCat"/>
      </c:valAx>
      <c:valAx>
        <c:axId val="544135664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/>
                    </a:solidFill>
                    <a:latin typeface="Optima" panose="02000503060000020004" pitchFamily="2" charset="0"/>
                    <a:ea typeface="+mn-ea"/>
                    <a:cs typeface="+mn-cs"/>
                  </a:defRPr>
                </a:pPr>
                <a:r>
                  <a:rPr lang="en-US" sz="1800">
                    <a:solidFill>
                      <a:schemeClr val="tx1"/>
                    </a:solidFill>
                    <a:latin typeface="Optima" panose="02000503060000020004" pitchFamily="2" charset="0"/>
                  </a:rPr>
                  <a:t>Petal width (cm)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/>
                  </a:solidFill>
                  <a:latin typeface="Optima" panose="02000503060000020004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Optima" panose="02000503060000020004" pitchFamily="2" charset="0"/>
                <a:ea typeface="+mn-ea"/>
                <a:cs typeface="+mn-cs"/>
              </a:defRPr>
            </a:pPr>
            <a:endParaRPr lang="en-US"/>
          </a:p>
        </c:txPr>
        <c:crossAx val="5432024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4T18:46:13.097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8T00:08:59.376"/>
    </inkml:context>
    <inkml:brush xml:id="br0">
      <inkml:brushProperty name="width" value="0.1" units="cm"/>
      <inkml:brushProperty name="height" value="0.6" units="cm"/>
      <inkml:brushProperty name="color" value="#849398"/>
      <inkml:brushProperty name="inkEffects" value="pencil"/>
    </inkml:brush>
  </inkml:definitions>
  <inkml:trace contextRef="#ctx0" brushRef="#br0">1 0 16383,'0'0'0</inkml:trace>
</inkml:ink>
</file>

<file path=ppt/media/hdphoto1.wdp>
</file>

<file path=ppt/media/image1.png>
</file>

<file path=ppt/media/image2.png>
</file>

<file path=ppt/media/image20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82680-7EFC-594A-AE6D-8C42E1797072}" type="datetimeFigureOut">
              <a:rPr lang="en-US" smtClean="0"/>
              <a:t>3/5/22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A7716F-88A2-8E4E-B694-34C10F2D9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6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front_cover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08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54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two_particle_concentration_diffusion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37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autoregulation_example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41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two_cells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22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feed-</a:t>
            </a:r>
            <a:r>
              <a:rPr lang="en-US" dirty="0" err="1"/>
              <a:t>forward_loop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979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type-1_incoherent_feed-forward_loop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02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repressilator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506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van_der_waals_normal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65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van_der_waals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32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two_shapes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59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kickstarter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719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semicircular_arc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051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478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118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52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537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506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351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RMSD_weaknesses_mutation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910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RMSD_weakness_loop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746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rmsd_simple_shapes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11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diffusion_three_reactions_before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737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circle_square_undersampling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580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541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 dirty="0"/>
              <a:t>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502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knn_neighborhood_k</a:t>
            </a:r>
            <a:r>
              <a:rPr lang="en-US"/>
              <a:t>=4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928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three_similar_shapes_unaligned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3810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three_similar_shapes_aligned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9034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42969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160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inscribed_circle_and_sphere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384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residuals_y_coordinates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07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reaction-</a:t>
            </a:r>
            <a:r>
              <a:rPr lang="en-US" dirty="0" err="1"/>
              <a:t>diffusion_three_reactions_after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7103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residuals_x_coordinates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46646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residuals</a:t>
            </a:r>
            <a:r>
              <a:rPr lang="en-US"/>
              <a:t>_projections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3069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44222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medical_test_confusion_matrix_hypothetical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2150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MP_neuron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00578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perceptron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055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activation_function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0926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cancer_classifier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677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initial_A_concentration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37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A_concentration_one_time_step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55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A_concentration_two_time_steps_partial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74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A_concentration_two_time_steps_complete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83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err="1"/>
              <a:t>A_concentration_slower_diffusion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A7716F-88A2-8E4E-B694-34C10F2D99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36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4C6C-445F-1F49-8BB7-84F9DF3E5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DB1248-B052-9E43-84A6-38C7708F0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04E32-BE1F-D44B-B165-E92F548E0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A128-3969-FF4B-AFA0-18802EC2C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BBE04-A7ED-894E-9EF8-BC4502A0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43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BBA33-B77C-5348-8599-6CE8F0ACA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EE9EE4-64FD-9C49-831C-2413150DD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9E87C-C15A-7446-90CE-891842796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C93A2-8544-0146-AAA9-540AD4A01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04F65-817E-9B41-9B9A-61419901A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9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8C1BF3-3A4A-DE4E-A5D2-7ADF5FF11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451204-C072-7A4F-8E3A-7803E5FC1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090D7-373D-234B-B9A7-F608FBAD5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F8D1B-98EA-2845-B74B-40F99ABF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9C9BC-392E-7646-9123-8592C2D5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7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E93A-3640-CE48-9479-CEC8A8544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DBC7E-10EA-5B45-B7B1-96247D1CC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2572C-1321-1348-B3C7-D969EEBE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47DC3-1661-AB4A-83CF-19116CB67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A579C-3F82-DE48-927B-C4C03AEB6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EFD1-6504-CC49-BF36-AFFDC91C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DEBEA-C5AA-D74B-9ABD-41C25C7EE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1A42-EBDD-5746-BB01-E6861079D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89E4B-FB04-C446-A7AD-A8808AAA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E3713-54B4-DC43-A7A4-92869DFF2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B6F4-2DB7-8A4A-A0AA-88514CD11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161F-4750-4040-BF26-0E0D91B964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3E186-EE8E-BD46-BF93-33C2A489C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A44ED-12BF-FC4B-B264-9A87684D6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FA143-F645-8347-B5E6-CEB07446B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56383-1529-2146-A12F-C5774FF6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98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59C1-580C-894F-B2EB-6295D9264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74D62-7582-744E-8980-421A2077B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4AC7D-A68A-BA4A-8045-BCD1CF421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9A2EE3-59E6-EE48-B61B-F2357D0A1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6D35CE-F73D-0141-80D3-C2D91AC5A6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E13F22-E24F-9344-A1A3-90F84BC02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5DA110-3176-8C42-A9BC-96C406396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81C3F-14B9-604D-8EA0-159477D9A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6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659B-5468-634F-9F5E-144AA0FF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D8E45B-0C1E-774A-A6F0-2FC2CE089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A6D07-FCF1-BA43-BC9A-6FA11BDAE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2835C-D764-0442-A2E6-91C531BB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80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D5FF4-7818-B64E-8DE1-1A196A197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131374-AD73-0444-B988-CF258707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C11387-D30C-4745-BA9A-31250C39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7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D3756-D4DC-9647-A1FF-9DF21EF3D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38852-3EE1-CE43-9C4B-810DBE481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78510-0F53-9343-9AE6-821068449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60E42-87B2-7D46-A8B3-359440222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E3A6A-87EA-9E41-AF85-B8C73C550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3625E-0496-8F40-A3A9-A7F5C252C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35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EC69E-8F6A-044F-80EF-94CFB051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673114-57DF-0045-A768-D07AB83C0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BD9D6D-FFC1-1C48-B351-6280C4604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05E09-3E59-B240-9D4B-171685BA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370F4-5174-8B40-AC67-2E4E4A6AB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A56015-802C-1741-B647-EF74128C6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6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A2767-74C3-BD45-9949-D20521BC7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C28AE-C68E-4C4B-B281-9C2BA6442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A0FAD-26A2-6546-8209-E57389A87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B5D18-614A-1A43-9057-E06F7A7EDE83}" type="datetimeFigureOut">
              <a:rPr lang="en-US" smtClean="0"/>
              <a:t>3/5/22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D62E4-038D-2C41-A4BF-694B77A77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95802-5FAD-1E4D-B6D6-D086257C4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AEFC2-9983-D540-B5A1-DFB969B4A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42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E0458CE-443A-364F-8789-74A005FD6D7A}"/>
              </a:ext>
            </a:extLst>
          </p:cNvPr>
          <p:cNvSpPr/>
          <p:nvPr/>
        </p:nvSpPr>
        <p:spPr>
          <a:xfrm>
            <a:off x="3253838" y="246413"/>
            <a:ext cx="4845133" cy="6365174"/>
          </a:xfrm>
          <a:prstGeom prst="rect">
            <a:avLst/>
          </a:prstGeom>
          <a:solidFill>
            <a:srgbClr val="9E01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69FD88-F75A-D240-BA5C-1270777F9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544" y="1556526"/>
            <a:ext cx="4275720" cy="42757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50C318-3B3F-EE4F-B7F4-549BD1731ECF}"/>
              </a:ext>
            </a:extLst>
          </p:cNvPr>
          <p:cNvSpPr txBox="1"/>
          <p:nvPr/>
        </p:nvSpPr>
        <p:spPr>
          <a:xfrm>
            <a:off x="3538544" y="734810"/>
            <a:ext cx="42757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Product Sans" panose="020B0403030502040203" pitchFamily="34" charset="0"/>
              </a:rPr>
              <a:t>Biological Modeling</a:t>
            </a:r>
          </a:p>
          <a:p>
            <a:pPr algn="ctr"/>
            <a:r>
              <a:rPr lang="en-US" sz="2800" i="1" dirty="0">
                <a:solidFill>
                  <a:schemeClr val="bg1"/>
                </a:solidFill>
                <a:latin typeface="Product Sans" panose="020B0403030502040203" pitchFamily="34" charset="0"/>
              </a:rPr>
              <a:t>A Short Tour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85F873-B37C-8247-81E9-F8460AB966B5}"/>
              </a:ext>
            </a:extLst>
          </p:cNvPr>
          <p:cNvSpPr txBox="1"/>
          <p:nvPr/>
        </p:nvSpPr>
        <p:spPr>
          <a:xfrm>
            <a:off x="4833104" y="6021861"/>
            <a:ext cx="3087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Product Sans" panose="020B0403030502040203" pitchFamily="34" charset="0"/>
              </a:rPr>
              <a:t>Phillip </a:t>
            </a:r>
            <a:r>
              <a:rPr lang="en-US" sz="2000" dirty="0" err="1">
                <a:solidFill>
                  <a:schemeClr val="bg1"/>
                </a:solidFill>
                <a:latin typeface="Product Sans" panose="020B0403030502040203" pitchFamily="34" charset="0"/>
              </a:rPr>
              <a:t>Compeau</a:t>
            </a:r>
            <a:endParaRPr lang="en-US" sz="200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301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511647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1,1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9572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.8, .9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.04,.02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.01, .005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0, 0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105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D05409-3445-F641-B268-1BF0BCC23F34}"/>
              </a:ext>
            </a:extLst>
          </p:cNvPr>
          <p:cNvSpPr/>
          <p:nvPr/>
        </p:nvSpPr>
        <p:spPr>
          <a:xfrm>
            <a:off x="3992180" y="5272643"/>
            <a:ext cx="2701930" cy="629392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7D24FB-D92A-6541-B2D0-46CD46669A41}"/>
              </a:ext>
            </a:extLst>
          </p:cNvPr>
          <p:cNvSpPr txBox="1"/>
          <p:nvPr/>
        </p:nvSpPr>
        <p:spPr>
          <a:xfrm>
            <a:off x="4670705" y="5355769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Gene</a:t>
            </a: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Optima" panose="02000503060000020004" pitchFamily="2" charset="0"/>
              <a:ea typeface="+mn-ea"/>
              <a:cs typeface="+mn-cs"/>
            </a:endParaRP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4EAEC175-7FC3-5C45-9322-3671A51B575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94110" y="5587339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cxnSp>
        <p:nvCxnSpPr>
          <p:cNvPr id="13" name="Straight Arrow Connector 30">
            <a:extLst>
              <a:ext uri="{FF2B5EF4-FFF2-40B4-BE49-F238E27FC236}">
                <a16:creationId xmlns:a16="http://schemas.microsoft.com/office/drawing/2014/main" id="{3D5A39AC-6BE0-2545-AB17-92607512223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04784" y="5615047"/>
            <a:ext cx="2687396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 type="none" w="med" len="med"/>
            <a:tailEnd type="none" w="med" len="med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E1E828-28A4-A044-8A24-7EE18DAFFDA9}"/>
              </a:ext>
            </a:extLst>
          </p:cNvPr>
          <p:cNvSpPr txBox="1"/>
          <p:nvPr/>
        </p:nvSpPr>
        <p:spPr>
          <a:xfrm>
            <a:off x="8148196" y="5671202"/>
            <a:ext cx="1344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Optima" panose="02000503060000020004" pitchFamily="2" charset="0"/>
                <a:ea typeface="+mn-ea"/>
                <a:cs typeface="+mn-cs"/>
              </a:rPr>
              <a:t>DNA</a:t>
            </a: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Optima" panose="02000503060000020004" pitchFamily="2" charset="0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4526F3-F3B1-7944-9953-37829EA6DE7D}"/>
              </a:ext>
            </a:extLst>
          </p:cNvPr>
          <p:cNvSpPr txBox="1"/>
          <p:nvPr/>
        </p:nvSpPr>
        <p:spPr>
          <a:xfrm>
            <a:off x="7693596" y="3666516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1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Optima" panose="02000503060000020004" pitchFamily="2" charset="0"/>
                <a:ea typeface="+mn-ea"/>
                <a:cs typeface="+mn-cs"/>
              </a:rPr>
              <a:t>Transcription</a:t>
            </a:r>
            <a:endParaRPr kumimoji="0" lang="en-US" sz="2000" i="1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Optima" panose="02000503060000020004" pitchFamily="2" charset="0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4651A3-E77C-D74A-8FCB-E8134A91CCE4}"/>
              </a:ext>
            </a:extLst>
          </p:cNvPr>
          <p:cNvSpPr txBox="1"/>
          <p:nvPr/>
        </p:nvSpPr>
        <p:spPr>
          <a:xfrm>
            <a:off x="4335075" y="927770"/>
            <a:ext cx="201613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1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Optima" panose="02000503060000020004" pitchFamily="2" charset="0"/>
                <a:ea typeface="+mn-ea"/>
                <a:cs typeface="+mn-cs"/>
              </a:rPr>
              <a:t>Translation</a:t>
            </a:r>
            <a:endParaRPr kumimoji="0" lang="en-US" sz="2000" i="1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Optima" panose="02000503060000020004" pitchFamily="2" charset="0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31B7EC-6919-BE40-B07D-9AE7B64208C0}"/>
              </a:ext>
            </a:extLst>
          </p:cNvPr>
          <p:cNvSpPr txBox="1"/>
          <p:nvPr/>
        </p:nvSpPr>
        <p:spPr>
          <a:xfrm>
            <a:off x="617518" y="3759539"/>
            <a:ext cx="2422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(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Auto</a:t>
            </a:r>
            <a:r>
              <a:rPr lang="en-US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)</a:t>
            </a:r>
            <a:r>
              <a:rPr lang="en-US" sz="2400" i="1" dirty="0">
                <a:solidFill>
                  <a:srgbClr val="000000">
                    <a:lumMod val="75000"/>
                    <a:lumOff val="25000"/>
                  </a:srgbClr>
                </a:solidFill>
                <a:latin typeface="Optima" panose="02000503060000020004" pitchFamily="2" charset="0"/>
              </a:rPr>
              <a:t>r</a:t>
            </a:r>
            <a:r>
              <a:rPr kumimoji="0" lang="en-US" sz="2400" i="1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Optima" panose="02000503060000020004" pitchFamily="2" charset="0"/>
                <a:ea typeface="+mn-ea"/>
                <a:cs typeface="+mn-cs"/>
              </a:rPr>
              <a:t>egulation</a:t>
            </a:r>
            <a:endParaRPr kumimoji="0" lang="en-US" sz="2000" i="1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Optima" panose="02000503060000020004" pitchFamily="2" charset="0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AAD20E-FD65-B443-B97B-116E6D77122C}"/>
              </a:ext>
            </a:extLst>
          </p:cNvPr>
          <p:cNvSpPr txBox="1"/>
          <p:nvPr/>
        </p:nvSpPr>
        <p:spPr>
          <a:xfrm>
            <a:off x="6481839" y="2472366"/>
            <a:ext cx="2016137" cy="731520"/>
          </a:xfrm>
          <a:prstGeom prst="rect">
            <a:avLst/>
          </a:prstGeom>
          <a:solidFill>
            <a:schemeClr val="bg1"/>
          </a:solidFill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Optima" panose="02000503060000020004" pitchFamily="2" charset="0"/>
                <a:ea typeface="+mn-ea"/>
                <a:cs typeface="+mn-cs"/>
              </a:rPr>
              <a:t>mRNA</a:t>
            </a: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Optima" panose="02000503060000020004" pitchFamily="2" charset="0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FA0379-87C3-AB43-9938-D5261B650AE0}"/>
              </a:ext>
            </a:extLst>
          </p:cNvPr>
          <p:cNvSpPr txBox="1"/>
          <p:nvPr/>
        </p:nvSpPr>
        <p:spPr>
          <a:xfrm>
            <a:off x="2186791" y="2518086"/>
            <a:ext cx="2016137" cy="640080"/>
          </a:xfrm>
          <a:prstGeom prst="rect">
            <a:avLst/>
          </a:prstGeom>
          <a:solidFill>
            <a:schemeClr val="bg1"/>
          </a:solidFill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Optima" panose="02000503060000020004" pitchFamily="2" charset="0"/>
                <a:ea typeface="+mn-ea"/>
                <a:cs typeface="+mn-cs"/>
              </a:rPr>
              <a:t>Protein</a:t>
            </a: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Optima" panose="02000503060000020004" pitchFamily="2" charset="0"/>
              <a:ea typeface="+mn-ea"/>
              <a:cs typeface="+mn-cs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1C3B08F5-84DE-B04B-8476-1EDE2C0C5096}"/>
              </a:ext>
            </a:extLst>
          </p:cNvPr>
          <p:cNvSpPr/>
          <p:nvPr/>
        </p:nvSpPr>
        <p:spPr>
          <a:xfrm rot="5400000" flipH="1">
            <a:off x="3107625" y="1316063"/>
            <a:ext cx="4471035" cy="4700902"/>
          </a:xfrm>
          <a:prstGeom prst="arc">
            <a:avLst>
              <a:gd name="adj1" fmla="val 13568773"/>
              <a:gd name="adj2" fmla="val 16980502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C30BD62A-448D-934D-BED8-165617B29056}"/>
              </a:ext>
            </a:extLst>
          </p:cNvPr>
          <p:cNvSpPr/>
          <p:nvPr/>
        </p:nvSpPr>
        <p:spPr>
          <a:xfrm rot="5400000" flipH="1">
            <a:off x="3106108" y="1298251"/>
            <a:ext cx="4471035" cy="4700902"/>
          </a:xfrm>
          <a:prstGeom prst="arc">
            <a:avLst>
              <a:gd name="adj1" fmla="val 18121241"/>
              <a:gd name="adj2" fmla="val 359245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6F092633-5DE9-C44D-8BF9-DC2AF347403E}"/>
              </a:ext>
            </a:extLst>
          </p:cNvPr>
          <p:cNvSpPr/>
          <p:nvPr/>
        </p:nvSpPr>
        <p:spPr>
          <a:xfrm rot="5400000" flipH="1">
            <a:off x="3106107" y="1298251"/>
            <a:ext cx="4471035" cy="4700902"/>
          </a:xfrm>
          <a:prstGeom prst="arc">
            <a:avLst>
              <a:gd name="adj1" fmla="val 4702955"/>
              <a:gd name="adj2" fmla="val 8031926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39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4">
            <a:extLst>
              <a:ext uri="{FF2B5EF4-FFF2-40B4-BE49-F238E27FC236}">
                <a16:creationId xmlns:a16="http://schemas.microsoft.com/office/drawing/2014/main" id="{FD2F2A07-C9B9-8E48-962D-F703F55F66F9}"/>
              </a:ext>
            </a:extLst>
          </p:cNvPr>
          <p:cNvSpPr>
            <a:spLocks noChangeAspect="1"/>
          </p:cNvSpPr>
          <p:nvPr/>
        </p:nvSpPr>
        <p:spPr bwMode="auto">
          <a:xfrm>
            <a:off x="2248984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5" name="Straight Arrow Connector 30">
            <a:extLst>
              <a:ext uri="{FF2B5EF4-FFF2-40B4-BE49-F238E27FC236}">
                <a16:creationId xmlns:a16="http://schemas.microsoft.com/office/drawing/2014/main" id="{1BCDC0D6-06C4-074B-9EBC-246B1DFC00B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725094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6" name="Oval 14">
            <a:extLst>
              <a:ext uri="{FF2B5EF4-FFF2-40B4-BE49-F238E27FC236}">
                <a16:creationId xmlns:a16="http://schemas.microsoft.com/office/drawing/2014/main" id="{BD7AC45D-059A-F043-B663-9618918E1CF0}"/>
              </a:ext>
            </a:extLst>
          </p:cNvPr>
          <p:cNvSpPr>
            <a:spLocks noChangeAspect="1"/>
          </p:cNvSpPr>
          <p:nvPr/>
        </p:nvSpPr>
        <p:spPr bwMode="auto">
          <a:xfrm>
            <a:off x="3607519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0" name="Oval 14">
            <a:extLst>
              <a:ext uri="{FF2B5EF4-FFF2-40B4-BE49-F238E27FC236}">
                <a16:creationId xmlns:a16="http://schemas.microsoft.com/office/drawing/2014/main" id="{242E742B-F30D-8F48-AC63-671258DAD5C4}"/>
              </a:ext>
            </a:extLst>
          </p:cNvPr>
          <p:cNvSpPr>
            <a:spLocks noChangeAspect="1"/>
          </p:cNvSpPr>
          <p:nvPr/>
        </p:nvSpPr>
        <p:spPr bwMode="auto">
          <a:xfrm>
            <a:off x="4853638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BAAD88A7-208E-B444-B686-72324328DF9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329748" y="2509805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2" name="Oval 14">
            <a:extLst>
              <a:ext uri="{FF2B5EF4-FFF2-40B4-BE49-F238E27FC236}">
                <a16:creationId xmlns:a16="http://schemas.microsoft.com/office/drawing/2014/main" id="{25C19BFF-1A80-7B4F-AFCF-4F6DDC633831}"/>
              </a:ext>
            </a:extLst>
          </p:cNvPr>
          <p:cNvSpPr>
            <a:spLocks noChangeAspect="1"/>
          </p:cNvSpPr>
          <p:nvPr/>
        </p:nvSpPr>
        <p:spPr bwMode="auto">
          <a:xfrm>
            <a:off x="6212173" y="2326925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AC8DC1D2-6463-994E-9086-A20D34CC7E3E}"/>
              </a:ext>
            </a:extLst>
          </p:cNvPr>
          <p:cNvSpPr/>
          <p:nvPr/>
        </p:nvSpPr>
        <p:spPr>
          <a:xfrm>
            <a:off x="6511228" y="2079210"/>
            <a:ext cx="365764" cy="861190"/>
          </a:xfrm>
          <a:prstGeom prst="arc">
            <a:avLst>
              <a:gd name="adj1" fmla="val 13883411"/>
              <a:gd name="adj2" fmla="val 8076317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604BE8-3D9F-D242-A5FD-5DE6CF96EBF6}"/>
              </a:ext>
            </a:extLst>
          </p:cNvPr>
          <p:cNvSpPr txBox="1"/>
          <p:nvPr/>
        </p:nvSpPr>
        <p:spPr>
          <a:xfrm>
            <a:off x="2431866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Optima" panose="02000503060000020004" pitchFamily="2" charset="0"/>
                <a:ea typeface="+mn-ea"/>
                <a:cs typeface="+mn-cs"/>
              </a:rPr>
              <a:t>Cell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090D4D-647C-7F41-97E9-1D314F874248}"/>
              </a:ext>
            </a:extLst>
          </p:cNvPr>
          <p:cNvSpPr txBox="1"/>
          <p:nvPr/>
        </p:nvSpPr>
        <p:spPr>
          <a:xfrm>
            <a:off x="5050175" y="1805692"/>
            <a:ext cx="13448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Optima" panose="02000503060000020004" pitchFamily="2" charset="0"/>
                <a:ea typeface="+mn-ea"/>
                <a:cs typeface="+mn-cs"/>
              </a:rPr>
              <a:t>Cell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79B310-A706-FF44-B9DE-FDE099F096C1}"/>
              </a:ext>
            </a:extLst>
          </p:cNvPr>
          <p:cNvSpPr txBox="1"/>
          <p:nvPr/>
        </p:nvSpPr>
        <p:spPr>
          <a:xfrm>
            <a:off x="5507568" y="2444397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0437EF-9862-A144-9706-EF2022737E5C}"/>
              </a:ext>
            </a:extLst>
          </p:cNvPr>
          <p:cNvSpPr txBox="1"/>
          <p:nvPr/>
        </p:nvSpPr>
        <p:spPr>
          <a:xfrm>
            <a:off x="6875799" y="2279549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04C475-F969-284E-B8B1-94DC83415E9F}"/>
              </a:ext>
            </a:extLst>
          </p:cNvPr>
          <p:cNvSpPr txBox="1"/>
          <p:nvPr/>
        </p:nvSpPr>
        <p:spPr>
          <a:xfrm>
            <a:off x="2902914" y="244439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124477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14">
            <a:extLst>
              <a:ext uri="{FF2B5EF4-FFF2-40B4-BE49-F238E27FC236}">
                <a16:creationId xmlns:a16="http://schemas.microsoft.com/office/drawing/2014/main" id="{01B38E0F-C819-FA4F-A6E9-9E3D6038225C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23" name="Straight Arrow Connector 30">
            <a:extLst>
              <a:ext uri="{FF2B5EF4-FFF2-40B4-BE49-F238E27FC236}">
                <a16:creationId xmlns:a16="http://schemas.microsoft.com/office/drawing/2014/main" id="{AD9DAED9-5927-3848-97AA-2BBD25A249B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4" name="Oval 14">
            <a:extLst>
              <a:ext uri="{FF2B5EF4-FFF2-40B4-BE49-F238E27FC236}">
                <a16:creationId xmlns:a16="http://schemas.microsoft.com/office/drawing/2014/main" id="{8F59C1AE-1A93-CE4E-AEBB-55E60AD6BB27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25" name="Oval 14">
            <a:extLst>
              <a:ext uri="{FF2B5EF4-FFF2-40B4-BE49-F238E27FC236}">
                <a16:creationId xmlns:a16="http://schemas.microsoft.com/office/drawing/2014/main" id="{2450309B-4D9A-4A40-8B07-F8351A92A08B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26" name="Straight Arrow Connector 30">
            <a:extLst>
              <a:ext uri="{FF2B5EF4-FFF2-40B4-BE49-F238E27FC236}">
                <a16:creationId xmlns:a16="http://schemas.microsoft.com/office/drawing/2014/main" id="{A9355787-AD04-4F40-A3F1-A59F1E6598FC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7" name="Arc 26">
            <a:extLst>
              <a:ext uri="{FF2B5EF4-FFF2-40B4-BE49-F238E27FC236}">
                <a16:creationId xmlns:a16="http://schemas.microsoft.com/office/drawing/2014/main" id="{A19F9443-639F-E74B-A207-76C9E88F84CA}"/>
              </a:ext>
            </a:extLst>
          </p:cNvPr>
          <p:cNvSpPr/>
          <p:nvPr/>
        </p:nvSpPr>
        <p:spPr>
          <a:xfrm>
            <a:off x="4545993" y="1412523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88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748362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cxnSp>
        <p:nvCxnSpPr>
          <p:cNvPr id="14" name="Straight Arrow Connector 30">
            <a:extLst>
              <a:ext uri="{FF2B5EF4-FFF2-40B4-BE49-F238E27FC236}">
                <a16:creationId xmlns:a16="http://schemas.microsoft.com/office/drawing/2014/main" id="{22D95DCF-1B3F-7B4C-B6F7-F9CBC61BB1D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603377" y="2117919"/>
            <a:ext cx="766252" cy="0"/>
          </a:xfrm>
          <a:prstGeom prst="straightConnector1">
            <a:avLst/>
          </a:prstGeom>
          <a:noFill/>
          <a:ln w="317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21" name="Arc 20">
            <a:extLst>
              <a:ext uri="{FF2B5EF4-FFF2-40B4-BE49-F238E27FC236}">
                <a16:creationId xmlns:a16="http://schemas.microsoft.com/office/drawing/2014/main" id="{12A8DE82-2C27-9748-8797-5EDD1430B962}"/>
              </a:ext>
            </a:extLst>
          </p:cNvPr>
          <p:cNvSpPr/>
          <p:nvPr/>
        </p:nvSpPr>
        <p:spPr>
          <a:xfrm>
            <a:off x="4545993" y="1412523"/>
            <a:ext cx="3434024" cy="2876441"/>
          </a:xfrm>
          <a:prstGeom prst="arc">
            <a:avLst>
              <a:gd name="adj1" fmla="val 13097412"/>
              <a:gd name="adj2" fmla="val 19359844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31A240-C91B-5A4C-BD45-E855705CB8DB}"/>
              </a:ext>
            </a:extLst>
          </p:cNvPr>
          <p:cNvSpPr txBox="1"/>
          <p:nvPr/>
        </p:nvSpPr>
        <p:spPr>
          <a:xfrm>
            <a:off x="6096000" y="981284"/>
            <a:ext cx="370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4FD98-0B3C-A842-A047-07E30FB993C9}"/>
              </a:ext>
            </a:extLst>
          </p:cNvPr>
          <p:cNvSpPr txBox="1"/>
          <p:nvPr/>
        </p:nvSpPr>
        <p:spPr>
          <a:xfrm>
            <a:off x="6801196" y="172860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3922417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14">
            <a:extLst>
              <a:ext uri="{FF2B5EF4-FFF2-40B4-BE49-F238E27FC236}">
                <a16:creationId xmlns:a16="http://schemas.microsoft.com/office/drawing/2014/main" id="{F27F53A2-2D56-C947-9C09-1CE3075357DF}"/>
              </a:ext>
            </a:extLst>
          </p:cNvPr>
          <p:cNvSpPr>
            <a:spLocks noChangeAspect="1"/>
          </p:cNvSpPr>
          <p:nvPr/>
        </p:nvSpPr>
        <p:spPr bwMode="auto">
          <a:xfrm>
            <a:off x="4766553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X</a:t>
            </a:r>
          </a:p>
        </p:txBody>
      </p:sp>
      <p:cxnSp>
        <p:nvCxnSpPr>
          <p:cNvPr id="6" name="Straight Arrow Connector 30">
            <a:extLst>
              <a:ext uri="{FF2B5EF4-FFF2-40B4-BE49-F238E27FC236}">
                <a16:creationId xmlns:a16="http://schemas.microsoft.com/office/drawing/2014/main" id="{D3290F87-73A4-C94B-8744-7F452F563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242663" y="2117919"/>
            <a:ext cx="766252" cy="0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7" name="Oval 14">
            <a:extLst>
              <a:ext uri="{FF2B5EF4-FFF2-40B4-BE49-F238E27FC236}">
                <a16:creationId xmlns:a16="http://schemas.microsoft.com/office/drawing/2014/main" id="{D0B49ADD-7CE0-B542-B825-66EAC3B5001F}"/>
              </a:ext>
            </a:extLst>
          </p:cNvPr>
          <p:cNvSpPr>
            <a:spLocks noChangeAspect="1"/>
          </p:cNvSpPr>
          <p:nvPr/>
        </p:nvSpPr>
        <p:spPr bwMode="auto">
          <a:xfrm>
            <a:off x="6125088" y="1935039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Y</a:t>
            </a:r>
          </a:p>
        </p:txBody>
      </p:sp>
      <p:sp>
        <p:nvSpPr>
          <p:cNvPr id="8" name="Oval 14">
            <a:extLst>
              <a:ext uri="{FF2B5EF4-FFF2-40B4-BE49-F238E27FC236}">
                <a16:creationId xmlns:a16="http://schemas.microsoft.com/office/drawing/2014/main" id="{40413EC1-B377-C641-B971-C2A50693EDEC}"/>
              </a:ext>
            </a:extLst>
          </p:cNvPr>
          <p:cNvSpPr>
            <a:spLocks noChangeAspect="1"/>
          </p:cNvSpPr>
          <p:nvPr/>
        </p:nvSpPr>
        <p:spPr bwMode="auto">
          <a:xfrm>
            <a:off x="5430542" y="3033651"/>
            <a:ext cx="365764" cy="365760"/>
          </a:xfrm>
          <a:prstGeom prst="ellipse">
            <a:avLst/>
          </a:prstGeom>
          <a:solidFill>
            <a:srgbClr val="D9D9D9"/>
          </a:solidFill>
          <a:ln w="19050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3851E-C1A3-2542-B433-2ED501265F1F}"/>
              </a:ext>
            </a:extLst>
          </p:cNvPr>
          <p:cNvSpPr txBox="1"/>
          <p:nvPr/>
        </p:nvSpPr>
        <p:spPr>
          <a:xfrm>
            <a:off x="5425692" y="168243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cxnSp>
        <p:nvCxnSpPr>
          <p:cNvPr id="11" name="Straight Arrow Connector 30">
            <a:extLst>
              <a:ext uri="{FF2B5EF4-FFF2-40B4-BE49-F238E27FC236}">
                <a16:creationId xmlns:a16="http://schemas.microsoft.com/office/drawing/2014/main" id="{8FDAD1F3-25A4-CB47-AD7B-972FFECEEB37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5051100" y="23611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cxnSp>
        <p:nvCxnSpPr>
          <p:cNvPr id="15" name="Straight Arrow Connector 30">
            <a:extLst>
              <a:ext uri="{FF2B5EF4-FFF2-40B4-BE49-F238E27FC236}">
                <a16:creationId xmlns:a16="http://schemas.microsoft.com/office/drawing/2014/main" id="{724F1B7A-A9B3-AD42-9669-D55F5B68448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718775" y="2378432"/>
            <a:ext cx="383126" cy="610966"/>
          </a:xfrm>
          <a:prstGeom prst="straightConnector1">
            <a:avLst/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round/>
            <a:headEnd/>
            <a:tailEnd type="arrow" w="sm" len="sm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A21052E-D837-8344-A1BD-33601AAA05EF}"/>
              </a:ext>
            </a:extLst>
          </p:cNvPr>
          <p:cNvSpPr txBox="1"/>
          <p:nvPr/>
        </p:nvSpPr>
        <p:spPr>
          <a:xfrm>
            <a:off x="5910338" y="249991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4F3DD9-AA3D-114A-A889-3FB8DCA475D2}"/>
              </a:ext>
            </a:extLst>
          </p:cNvPr>
          <p:cNvSpPr txBox="1"/>
          <p:nvPr/>
        </p:nvSpPr>
        <p:spPr>
          <a:xfrm>
            <a:off x="4872049" y="2499911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−</a:t>
            </a:r>
          </a:p>
        </p:txBody>
      </p:sp>
    </p:spTree>
    <p:extLst>
      <p:ext uri="{BB962C8B-B14F-4D97-AF65-F5344CB8AC3E}">
        <p14:creationId xmlns:p14="http://schemas.microsoft.com/office/powerpoint/2010/main" val="1676049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13E218-613D-D343-925D-6DCB49FA5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783"/>
          <a:stretch/>
        </p:blipFill>
        <p:spPr>
          <a:xfrm>
            <a:off x="1997075" y="673100"/>
            <a:ext cx="4875214" cy="4920294"/>
          </a:xfrm>
          <a:prstGeom prst="snip2SameRect">
            <a:avLst>
              <a:gd name="adj1" fmla="val 7529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822445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2824893" y="2859501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015965" y="2008620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783224" y="2167987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9787954" y="2534158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120283" y="1128366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279455" y="2656331"/>
            <a:ext cx="170688" cy="107270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42" idx="7"/>
          </p:cNvCxnSpPr>
          <p:nvPr/>
        </p:nvCxnSpPr>
        <p:spPr>
          <a:xfrm flipV="1">
            <a:off x="7962284" y="3648545"/>
            <a:ext cx="1911110" cy="37972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368675" y="3322359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809178" y="234359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809431" y="2757956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595541" y="3246103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135790" y="143316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210798" y="4487564"/>
            <a:ext cx="2867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714669" y="1215293"/>
            <a:ext cx="4602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5789355" y="2975324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C01EFB5-6F2F-F148-8ADD-06A83BB71B3A}"/>
              </a:ext>
            </a:extLst>
          </p:cNvPr>
          <p:cNvSpPr/>
          <p:nvPr/>
        </p:nvSpPr>
        <p:spPr>
          <a:xfrm>
            <a:off x="7285507" y="3948282"/>
            <a:ext cx="792894" cy="546175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0A37947-0C8D-0040-8CA3-638D5C49D532}"/>
              </a:ext>
            </a:extLst>
          </p:cNvPr>
          <p:cNvSpPr/>
          <p:nvPr/>
        </p:nvSpPr>
        <p:spPr>
          <a:xfrm>
            <a:off x="4343242" y="3595626"/>
            <a:ext cx="792894" cy="51146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2337BD1-4D0F-2849-898C-C969230DAC92}"/>
              </a:ext>
            </a:extLst>
          </p:cNvPr>
          <p:cNvSpPr/>
          <p:nvPr/>
        </p:nvSpPr>
        <p:spPr>
          <a:xfrm>
            <a:off x="5789355" y="3871655"/>
            <a:ext cx="792894" cy="5461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0A181CAC-BEB8-6149-8778-7D6AA8A0B90A}"/>
              </a:ext>
            </a:extLst>
          </p:cNvPr>
          <p:cNvSpPr/>
          <p:nvPr/>
        </p:nvSpPr>
        <p:spPr>
          <a:xfrm rot="850043">
            <a:off x="5015434" y="3484784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Circular Arrow 49">
            <a:extLst>
              <a:ext uri="{FF2B5EF4-FFF2-40B4-BE49-F238E27FC236}">
                <a16:creationId xmlns:a16="http://schemas.microsoft.com/office/drawing/2014/main" id="{B0BAEBA6-0530-B74F-962C-3A37CD7A2A27}"/>
              </a:ext>
            </a:extLst>
          </p:cNvPr>
          <p:cNvSpPr/>
          <p:nvPr/>
        </p:nvSpPr>
        <p:spPr>
          <a:xfrm rot="850043">
            <a:off x="6362086" y="3664976"/>
            <a:ext cx="1074534" cy="813924"/>
          </a:xfrm>
          <a:prstGeom prst="circularArrow">
            <a:avLst>
              <a:gd name="adj1" fmla="val 409"/>
              <a:gd name="adj2" fmla="val 81968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FD7A72-2D56-1B42-99A6-88A9F0E61CE0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884B02-BA05-D54E-BE3C-F4D6EAAEC2C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F734AD9-E6AE-5347-8CE3-6798D985ED5C}"/>
              </a:ext>
            </a:extLst>
          </p:cNvPr>
          <p:cNvSpPr txBox="1"/>
          <p:nvPr/>
        </p:nvSpPr>
        <p:spPr>
          <a:xfrm>
            <a:off x="3790990" y="2338908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1F5E12A-C16D-9947-9A0E-B0F933369E6D}"/>
              </a:ext>
            </a:extLst>
          </p:cNvPr>
          <p:cNvSpPr txBox="1"/>
          <p:nvPr/>
        </p:nvSpPr>
        <p:spPr>
          <a:xfrm>
            <a:off x="4125593" y="20452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ED9D8-1869-F44D-B2AF-3BF997612C87}"/>
              </a:ext>
            </a:extLst>
          </p:cNvPr>
          <p:cNvSpPr txBox="1"/>
          <p:nvPr/>
        </p:nvSpPr>
        <p:spPr>
          <a:xfrm>
            <a:off x="4576351" y="14825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FEAF5-9729-D24A-A73F-D5F8B6661DFC}"/>
              </a:ext>
            </a:extLst>
          </p:cNvPr>
          <p:cNvSpPr txBox="1"/>
          <p:nvPr/>
        </p:nvSpPr>
        <p:spPr>
          <a:xfrm>
            <a:off x="5693294" y="198916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D5B29E6-3DEC-2543-AAC6-42CB2197C93D}"/>
              </a:ext>
            </a:extLst>
          </p:cNvPr>
          <p:cNvSpPr txBox="1"/>
          <p:nvPr/>
        </p:nvSpPr>
        <p:spPr>
          <a:xfrm>
            <a:off x="5166365" y="107884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98A076-1AA1-8944-BE9C-99378440C919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F4269D-79A2-9A42-A157-BEF8F47C2C8A}"/>
              </a:ext>
            </a:extLst>
          </p:cNvPr>
          <p:cNvSpPr txBox="1"/>
          <p:nvPr/>
        </p:nvSpPr>
        <p:spPr>
          <a:xfrm>
            <a:off x="3185663" y="19163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6609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F4AC730-C8EC-9C44-8203-2A3262A76693}"/>
              </a:ext>
            </a:extLst>
          </p:cNvPr>
          <p:cNvSpPr/>
          <p:nvPr/>
        </p:nvSpPr>
        <p:spPr>
          <a:xfrm>
            <a:off x="2824893" y="2859501"/>
            <a:ext cx="4021525" cy="21750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Pie 5">
            <a:extLst>
              <a:ext uri="{FF2B5EF4-FFF2-40B4-BE49-F238E27FC236}">
                <a16:creationId xmlns:a16="http://schemas.microsoft.com/office/drawing/2014/main" id="{6BA450D0-B510-3749-A37A-F236412062F6}"/>
              </a:ext>
            </a:extLst>
          </p:cNvPr>
          <p:cNvSpPr/>
          <p:nvPr/>
        </p:nvSpPr>
        <p:spPr>
          <a:xfrm rot="18900000">
            <a:off x="3821240" y="1909891"/>
            <a:ext cx="829056" cy="829056"/>
          </a:xfrm>
          <a:prstGeom prst="pi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064FF3C-F075-6542-BA71-2603C75E2EA4}"/>
              </a:ext>
            </a:extLst>
          </p:cNvPr>
          <p:cNvSpPr/>
          <p:nvPr/>
        </p:nvSpPr>
        <p:spPr>
          <a:xfrm>
            <a:off x="4051807" y="2680527"/>
            <a:ext cx="170688" cy="104851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E6ADDC-6ED0-AF4C-9F4D-BD3C8F23068A}"/>
              </a:ext>
            </a:extLst>
          </p:cNvPr>
          <p:cNvSpPr/>
          <p:nvPr/>
        </p:nvSpPr>
        <p:spPr>
          <a:xfrm>
            <a:off x="4065080" y="205009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B25BB2-3AC3-644A-8E39-6E266D082D1E}"/>
              </a:ext>
            </a:extLst>
          </p:cNvPr>
          <p:cNvSpPr/>
          <p:nvPr/>
        </p:nvSpPr>
        <p:spPr>
          <a:xfrm>
            <a:off x="4279455" y="2656331"/>
            <a:ext cx="170688" cy="107270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F4C40CF-3857-4B4D-BE93-826F587F126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42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Oval 15">
            <a:extLst>
              <a:ext uri="{FF2B5EF4-FFF2-40B4-BE49-F238E27FC236}">
                <a16:creationId xmlns:a16="http://schemas.microsoft.com/office/drawing/2014/main" id="{6F5C6306-7A87-7840-9CB7-3B7C570CA80D}"/>
              </a:ext>
            </a:extLst>
          </p:cNvPr>
          <p:cNvSpPr/>
          <p:nvPr/>
        </p:nvSpPr>
        <p:spPr>
          <a:xfrm>
            <a:off x="4528852" y="14895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DEC3D6-79BB-5347-9A94-2067D48F2D4A}"/>
              </a:ext>
            </a:extLst>
          </p:cNvPr>
          <p:cNvSpPr/>
          <p:nvPr/>
        </p:nvSpPr>
        <p:spPr>
          <a:xfrm>
            <a:off x="5789355" y="2975324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992B98F-4990-7A4E-A7FE-AD1CB0A15131}"/>
              </a:ext>
            </a:extLst>
          </p:cNvPr>
          <p:cNvSpPr/>
          <p:nvPr/>
        </p:nvSpPr>
        <p:spPr>
          <a:xfrm>
            <a:off x="5647382" y="1936658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52B0247-7D95-4C4A-9622-4079F6C7B68F}"/>
              </a:ext>
            </a:extLst>
          </p:cNvPr>
          <p:cNvSpPr/>
          <p:nvPr/>
        </p:nvSpPr>
        <p:spPr>
          <a:xfrm>
            <a:off x="5149784" y="106811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F54539-3A35-954D-A306-C2CC247A81FB}"/>
              </a:ext>
            </a:extLst>
          </p:cNvPr>
          <p:cNvSpPr txBox="1"/>
          <p:nvPr/>
        </p:nvSpPr>
        <p:spPr>
          <a:xfrm>
            <a:off x="3790990" y="2338908"/>
            <a:ext cx="1556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Receptor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486EC2-6429-E946-BCFC-C533AE2F69B1}"/>
              </a:ext>
            </a:extLst>
          </p:cNvPr>
          <p:cNvSpPr txBox="1"/>
          <p:nvPr/>
        </p:nvSpPr>
        <p:spPr>
          <a:xfrm>
            <a:off x="4125593" y="204525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226E6A-3A26-F545-876D-298CB5CAE65F}"/>
              </a:ext>
            </a:extLst>
          </p:cNvPr>
          <p:cNvSpPr txBox="1"/>
          <p:nvPr/>
        </p:nvSpPr>
        <p:spPr>
          <a:xfrm>
            <a:off x="4576351" y="148252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FE7224C-FCE7-D445-A8CD-514A330B2796}"/>
              </a:ext>
            </a:extLst>
          </p:cNvPr>
          <p:cNvSpPr txBox="1"/>
          <p:nvPr/>
        </p:nvSpPr>
        <p:spPr>
          <a:xfrm>
            <a:off x="5693294" y="1989166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030E76-7AA3-DA4A-9E88-39B50A0B9B5A}"/>
              </a:ext>
            </a:extLst>
          </p:cNvPr>
          <p:cNvSpPr txBox="1"/>
          <p:nvPr/>
        </p:nvSpPr>
        <p:spPr>
          <a:xfrm>
            <a:off x="5166365" y="107884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93D4EDA-5E6D-C045-9754-25DC17793FB6}"/>
              </a:ext>
            </a:extLst>
          </p:cNvPr>
          <p:cNvSpPr/>
          <p:nvPr/>
        </p:nvSpPr>
        <p:spPr>
          <a:xfrm>
            <a:off x="3169082" y="1905583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13E301-1884-8A4E-ACD3-AF6903D343FF}"/>
              </a:ext>
            </a:extLst>
          </p:cNvPr>
          <p:cNvSpPr txBox="1"/>
          <p:nvPr/>
        </p:nvSpPr>
        <p:spPr>
          <a:xfrm>
            <a:off x="3185663" y="191631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482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B71647-BA2E-7F43-A9D7-AF4B602CD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3436" t="20732" r="3347" b="17920"/>
          <a:stretch/>
        </p:blipFill>
        <p:spPr>
          <a:xfrm>
            <a:off x="2377440" y="1382930"/>
            <a:ext cx="6217920" cy="40921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65573D-D927-A34A-AE77-97EBF98401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78" t="6549" r="21205" b="7220"/>
          <a:stretch/>
        </p:blipFill>
        <p:spPr>
          <a:xfrm>
            <a:off x="5614653" y="1726233"/>
            <a:ext cx="2859578" cy="374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872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69A43A0A-95A5-F84D-8209-B5CE9D1EBFFF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4035552" y="1266953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4266119" y="2037589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4279392" y="140716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71EEF2B-7E54-A746-8695-B09E95778805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398F25C-CA55-9F4C-BA71-2DF1D1BC8352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BE728149-F8E8-2C48-B4B6-2B02EF0FEB27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9BE8E7D9-3459-6C46-A3DD-FC78E7097371}"/>
              </a:ext>
            </a:extLst>
          </p:cNvPr>
          <p:cNvSpPr/>
          <p:nvPr/>
        </p:nvSpPr>
        <p:spPr>
          <a:xfrm>
            <a:off x="6541643" y="3364040"/>
            <a:ext cx="1164261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4493767" y="2013394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4493767" y="2758440"/>
            <a:ext cx="1164262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4947222" y="3139440"/>
            <a:ext cx="1164262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5962380" y="2884742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cxnSpLocks/>
            <a:stCxn id="15" idx="7"/>
            <a:endCxn id="35" idx="3"/>
          </p:cNvCxnSpPr>
          <p:nvPr/>
        </p:nvCxnSpPr>
        <p:spPr>
          <a:xfrm>
            <a:off x="5940982" y="3223106"/>
            <a:ext cx="85921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487FC362-0AEA-2B40-BA03-5C708989ACB3}"/>
              </a:ext>
            </a:extLst>
          </p:cNvPr>
          <p:cNvSpPr/>
          <p:nvPr/>
        </p:nvSpPr>
        <p:spPr>
          <a:xfrm>
            <a:off x="7619999" y="3162681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0F79B08-167E-9740-9A98-4FDB74E22265}"/>
              </a:ext>
            </a:extLst>
          </p:cNvPr>
          <p:cNvCxnSpPr>
            <a:cxnSpLocks/>
            <a:endCxn id="39" idx="3"/>
          </p:cNvCxnSpPr>
          <p:nvPr/>
        </p:nvCxnSpPr>
        <p:spPr>
          <a:xfrm>
            <a:off x="7525276" y="3501045"/>
            <a:ext cx="159246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FCC4FC2E-224A-3F47-833C-2055060476E2}"/>
              </a:ext>
            </a:extLst>
          </p:cNvPr>
          <p:cNvSpPr/>
          <p:nvPr/>
        </p:nvSpPr>
        <p:spPr>
          <a:xfrm>
            <a:off x="6605650" y="4564190"/>
            <a:ext cx="1164261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45" name="Oval 44">
            <a:extLst>
              <a:ext uri="{FF2B5EF4-FFF2-40B4-BE49-F238E27FC236}">
                <a16:creationId xmlns:a16="http://schemas.microsoft.com/office/drawing/2014/main" id="{3AB06594-D750-CB49-B7F0-CF0829501C7D}"/>
              </a:ext>
            </a:extLst>
          </p:cNvPr>
          <p:cNvSpPr/>
          <p:nvPr/>
        </p:nvSpPr>
        <p:spPr>
          <a:xfrm>
            <a:off x="8151920" y="3782186"/>
            <a:ext cx="1164261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4978F786-3F76-4E4E-9A05-F520DE17A2A6}"/>
              </a:ext>
            </a:extLst>
          </p:cNvPr>
          <p:cNvSpPr/>
          <p:nvPr/>
        </p:nvSpPr>
        <p:spPr>
          <a:xfrm rot="4889252">
            <a:off x="6662866" y="3788050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10AFCE23-0950-7841-91BD-3AC9565DBCEA}"/>
              </a:ext>
            </a:extLst>
          </p:cNvPr>
          <p:cNvSpPr/>
          <p:nvPr/>
        </p:nvSpPr>
        <p:spPr>
          <a:xfrm rot="6130445" flipV="1">
            <a:off x="7701528" y="3796737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F0B00D8-27D5-3A4A-947D-C5A25CBE09C6}"/>
              </a:ext>
            </a:extLst>
          </p:cNvPr>
          <p:cNvSpPr/>
          <p:nvPr/>
        </p:nvSpPr>
        <p:spPr>
          <a:xfrm>
            <a:off x="8028083" y="4732783"/>
            <a:ext cx="440593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4539677" y="3494217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4351463" y="3935350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5058113" y="3945573"/>
            <a:ext cx="67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850043" flipV="1">
            <a:off x="5765537" y="3019260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0589889-40CD-9148-9962-12661E62D6AC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7123774" y="2659810"/>
            <a:ext cx="2629827" cy="704230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2471A08-EF37-5742-AA51-B4FBAA354EE4}"/>
              </a:ext>
            </a:extLst>
          </p:cNvPr>
          <p:cNvSpPr txBox="1"/>
          <p:nvPr/>
        </p:nvSpPr>
        <p:spPr>
          <a:xfrm>
            <a:off x="9582986" y="2679421"/>
            <a:ext cx="226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 dirty="0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4169187" y="1735512"/>
            <a:ext cx="1001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4743164" y="846620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 dirty="0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829DF31-DB43-774D-9AC8-17CF68E29C2C}"/>
              </a:ext>
            </a:extLst>
          </p:cNvPr>
          <p:cNvSpPr txBox="1"/>
          <p:nvPr/>
        </p:nvSpPr>
        <p:spPr>
          <a:xfrm>
            <a:off x="2350102" y="790224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1)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F33EA37-4EA4-8443-B9EC-5E1F670DD188}"/>
              </a:ext>
            </a:extLst>
          </p:cNvPr>
          <p:cNvSpPr txBox="1"/>
          <p:nvPr/>
        </p:nvSpPr>
        <p:spPr>
          <a:xfrm>
            <a:off x="5160481" y="5363972"/>
            <a:ext cx="3096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2)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Signaling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Events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6D3275-DCBF-A749-8594-C5FF8AD135E6}"/>
              </a:ext>
            </a:extLst>
          </p:cNvPr>
          <p:cNvSpPr txBox="1"/>
          <p:nvPr/>
        </p:nvSpPr>
        <p:spPr>
          <a:xfrm>
            <a:off x="6841379" y="800078"/>
            <a:ext cx="4873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3)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Response: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changed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rotation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direction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6003667" y="2332386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41387-B7DF-194A-984C-358D06A147C1}"/>
              </a:ext>
            </a:extLst>
          </p:cNvPr>
          <p:cNvSpPr txBox="1"/>
          <p:nvPr/>
        </p:nvSpPr>
        <p:spPr>
          <a:xfrm>
            <a:off x="4339905" y="1402319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0A2506-6E77-7148-9374-A44F880AA4F5}"/>
              </a:ext>
            </a:extLst>
          </p:cNvPr>
          <p:cNvSpPr txBox="1"/>
          <p:nvPr/>
        </p:nvSpPr>
        <p:spPr>
          <a:xfrm>
            <a:off x="4790663" y="839588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CB91BA3-6C58-7545-813B-E1BD47B0C68A}"/>
              </a:ext>
            </a:extLst>
          </p:cNvPr>
          <p:cNvSpPr/>
          <p:nvPr/>
        </p:nvSpPr>
        <p:spPr>
          <a:xfrm>
            <a:off x="5437843" y="9419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4AC27B-9557-2847-9D9D-25A8833BF238}"/>
              </a:ext>
            </a:extLst>
          </p:cNvPr>
          <p:cNvSpPr txBox="1"/>
          <p:nvPr/>
        </p:nvSpPr>
        <p:spPr>
          <a:xfrm>
            <a:off x="5485342" y="9349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48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6522720" y="1215804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6753287" y="1986440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6766560" y="1356012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980935" y="1962245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980935" y="2707291"/>
            <a:ext cx="1165306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7434390" y="3088291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8449549" y="2833593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8354825" y="3171957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8015013" y="3491008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7826799" y="3932141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8533448" y="3942364"/>
            <a:ext cx="782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5768638" y="3101931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6656356" y="1684363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7230332" y="795471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57D8ED-1434-154A-9C95-BB3928D1A019}"/>
              </a:ext>
            </a:extLst>
          </p:cNvPr>
          <p:cNvSpPr/>
          <p:nvPr/>
        </p:nvSpPr>
        <p:spPr>
          <a:xfrm>
            <a:off x="8490835" y="2281237"/>
            <a:ext cx="184666" cy="2193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N"/>
              <a:t>Chesson P.. Mechanisms of maintenance of species diversity. Annu Rev Ecol Evol Syst 31: 343-366 https://journals.plos.org/ploscompbiol/article?id=10.1371/journal.pcbi.1008010 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988701" y="3499716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834313" y="4405028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6045188" y="3298357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950464" y="3636721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3621776" y="3686779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4626859" y="3566287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3690185" y="452160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997560" y="207061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997559" y="22619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998593" y="246150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997559" y="266047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6766561" y="205211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6766560" y="224342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6767594" y="244300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6766560" y="2641979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5527880" y="2669742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810157" y="2665000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835108" y="2660478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5050146" y="2471636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5346157" y="2894981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BEB3F9-C30A-3F4B-87CC-C2DFE485E4E7}"/>
              </a:ext>
            </a:extLst>
          </p:cNvPr>
          <p:cNvSpPr txBox="1"/>
          <p:nvPr/>
        </p:nvSpPr>
        <p:spPr>
          <a:xfrm>
            <a:off x="6809998" y="1374655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E8ABF74-B36A-5F43-97A7-2421075B7238}"/>
              </a:ext>
            </a:extLst>
          </p:cNvPr>
          <p:cNvSpPr txBox="1"/>
          <p:nvPr/>
        </p:nvSpPr>
        <p:spPr>
          <a:xfrm>
            <a:off x="7260756" y="811924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F61D939-81D2-C14A-BD93-25EB6331CD6D}"/>
              </a:ext>
            </a:extLst>
          </p:cNvPr>
          <p:cNvSpPr/>
          <p:nvPr/>
        </p:nvSpPr>
        <p:spPr>
          <a:xfrm>
            <a:off x="7907782" y="64861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18DA84C-7039-E443-8851-56518A0DB897}"/>
              </a:ext>
            </a:extLst>
          </p:cNvPr>
          <p:cNvSpPr txBox="1"/>
          <p:nvPr/>
        </p:nvSpPr>
        <p:spPr>
          <a:xfrm>
            <a:off x="7955281" y="6415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416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9F6A0D-8705-974C-B516-BA8F5817FD9B}"/>
              </a:ext>
            </a:extLst>
          </p:cNvPr>
          <p:cNvSpPr/>
          <p:nvPr/>
        </p:nvSpPr>
        <p:spPr>
          <a:xfrm>
            <a:off x="3039205" y="2216563"/>
            <a:ext cx="8433658" cy="238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" name="Pie 7">
            <a:extLst>
              <a:ext uri="{FF2B5EF4-FFF2-40B4-BE49-F238E27FC236}">
                <a16:creationId xmlns:a16="http://schemas.microsoft.com/office/drawing/2014/main" id="{F95D973C-DD61-024A-9FD6-3446B95EBCBE}"/>
              </a:ext>
            </a:extLst>
          </p:cNvPr>
          <p:cNvSpPr/>
          <p:nvPr/>
        </p:nvSpPr>
        <p:spPr>
          <a:xfrm rot="18900000">
            <a:off x="5716306" y="1184427"/>
            <a:ext cx="829056" cy="829056"/>
          </a:xfrm>
          <a:prstGeom prst="pi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D04CAB-14B7-824B-8D00-9F96B014A85B}"/>
              </a:ext>
            </a:extLst>
          </p:cNvPr>
          <p:cNvSpPr/>
          <p:nvPr/>
        </p:nvSpPr>
        <p:spPr>
          <a:xfrm>
            <a:off x="5946873" y="1955063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D574EF-D247-EC4A-A636-468328550376}"/>
              </a:ext>
            </a:extLst>
          </p:cNvPr>
          <p:cNvSpPr/>
          <p:nvPr/>
        </p:nvSpPr>
        <p:spPr>
          <a:xfrm>
            <a:off x="5960146" y="1324635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D6CF9C-FF87-B24A-BCF4-1F9864457F09}"/>
              </a:ext>
            </a:extLst>
          </p:cNvPr>
          <p:cNvSpPr/>
          <p:nvPr/>
        </p:nvSpPr>
        <p:spPr>
          <a:xfrm>
            <a:off x="6174521" y="1930868"/>
            <a:ext cx="170688" cy="1048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F97EA35-4B6F-594F-AC05-E93D8C727353}"/>
              </a:ext>
            </a:extLst>
          </p:cNvPr>
          <p:cNvSpPr/>
          <p:nvPr/>
        </p:nvSpPr>
        <p:spPr>
          <a:xfrm>
            <a:off x="6076147" y="2675914"/>
            <a:ext cx="1176731" cy="55997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CheW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34758B4-A97E-834E-8AEE-CF48BBCE26A8}"/>
              </a:ext>
            </a:extLst>
          </p:cNvPr>
          <p:cNvSpPr/>
          <p:nvPr/>
        </p:nvSpPr>
        <p:spPr>
          <a:xfrm>
            <a:off x="6627976" y="3056914"/>
            <a:ext cx="1078357" cy="57131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CheA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C1A1879-C1EB-D04C-8AF0-A76AEB663080}"/>
              </a:ext>
            </a:extLst>
          </p:cNvPr>
          <p:cNvSpPr/>
          <p:nvPr/>
        </p:nvSpPr>
        <p:spPr>
          <a:xfrm>
            <a:off x="7643135" y="280221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21D1E4A-A664-FE48-8295-EC9004A93C25}"/>
              </a:ext>
            </a:extLst>
          </p:cNvPr>
          <p:cNvCxnSpPr>
            <a:stCxn id="15" idx="7"/>
            <a:endCxn id="35" idx="3"/>
          </p:cNvCxnSpPr>
          <p:nvPr/>
        </p:nvCxnSpPr>
        <p:spPr>
          <a:xfrm>
            <a:off x="7548411" y="3140580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14:cNvPr>
              <p14:cNvContentPartPr/>
              <p14:nvPr/>
            </p14:nvContentPartPr>
            <p14:xfrm>
              <a:off x="5333422" y="6081952"/>
              <a:ext cx="360" cy="3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B334EF1-88D5-394B-A408-3053AFF886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5782" y="5973952"/>
                <a:ext cx="3600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Circular Arrow 62">
            <a:extLst>
              <a:ext uri="{FF2B5EF4-FFF2-40B4-BE49-F238E27FC236}">
                <a16:creationId xmlns:a16="http://schemas.microsoft.com/office/drawing/2014/main" id="{5FBC4F56-4B37-7947-B29D-F3EFDCF34D15}"/>
              </a:ext>
            </a:extLst>
          </p:cNvPr>
          <p:cNvSpPr/>
          <p:nvPr/>
        </p:nvSpPr>
        <p:spPr>
          <a:xfrm>
            <a:off x="6664307" y="3535289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201ADD4-3C7C-F14F-BDF2-00E4F19C799A}"/>
              </a:ext>
            </a:extLst>
          </p:cNvPr>
          <p:cNvSpPr txBox="1"/>
          <p:nvPr/>
        </p:nvSpPr>
        <p:spPr>
          <a:xfrm>
            <a:off x="6476093" y="3976422"/>
            <a:ext cx="62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ATP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32BDD8-7972-2E41-B2F3-C68CE8678126}"/>
              </a:ext>
            </a:extLst>
          </p:cNvPr>
          <p:cNvSpPr txBox="1"/>
          <p:nvPr/>
        </p:nvSpPr>
        <p:spPr>
          <a:xfrm>
            <a:off x="7182743" y="3986645"/>
            <a:ext cx="622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ADP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66" name="Circular Arrow 65">
            <a:extLst>
              <a:ext uri="{FF2B5EF4-FFF2-40B4-BE49-F238E27FC236}">
                <a16:creationId xmlns:a16="http://schemas.microsoft.com/office/drawing/2014/main" id="{96EB6AE2-C3A1-C944-B406-F27AD44882A6}"/>
              </a:ext>
            </a:extLst>
          </p:cNvPr>
          <p:cNvSpPr/>
          <p:nvPr/>
        </p:nvSpPr>
        <p:spPr>
          <a:xfrm rot="9989866">
            <a:off x="4962224" y="3070554"/>
            <a:ext cx="1920134" cy="1055981"/>
          </a:xfrm>
          <a:prstGeom prst="circularArrow">
            <a:avLst>
              <a:gd name="adj1" fmla="val 409"/>
              <a:gd name="adj2" fmla="val 609010"/>
              <a:gd name="adj3" fmla="val 20457684"/>
              <a:gd name="adj4" fmla="val 11215051"/>
              <a:gd name="adj5" fmla="val 9518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8CACA62-C347-FC41-9924-6016D9A41E09}"/>
              </a:ext>
            </a:extLst>
          </p:cNvPr>
          <p:cNvSpPr txBox="1"/>
          <p:nvPr/>
        </p:nvSpPr>
        <p:spPr>
          <a:xfrm>
            <a:off x="5849942" y="1652986"/>
            <a:ext cx="927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Optima" panose="02000503060000020004" pitchFamily="2" charset="0"/>
              </a:rPr>
              <a:t>MCP</a:t>
            </a:r>
            <a:endParaRPr lang="en-CN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8F7F72B5-C3BC-9641-8AE9-A68326B32FA1}"/>
              </a:ext>
            </a:extLst>
          </p:cNvPr>
          <p:cNvSpPr/>
          <p:nvPr/>
        </p:nvSpPr>
        <p:spPr>
          <a:xfrm>
            <a:off x="6423918" y="764094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CA96B51-4947-EC42-8437-CCE10871A3C5}"/>
              </a:ext>
            </a:extLst>
          </p:cNvPr>
          <p:cNvSpPr txBox="1"/>
          <p:nvPr/>
        </p:nvSpPr>
        <p:spPr>
          <a:xfrm>
            <a:off x="1023490" y="1700657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Extracellular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Space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AF61310-D390-A24F-93F9-B8EFFF3E8989}"/>
              </a:ext>
            </a:extLst>
          </p:cNvPr>
          <p:cNvSpPr txBox="1"/>
          <p:nvPr/>
        </p:nvSpPr>
        <p:spPr>
          <a:xfrm>
            <a:off x="1023743" y="2115018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Cellular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 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membrane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A47C5F3-80C0-FD48-9097-1F724B46CC1D}"/>
              </a:ext>
            </a:extLst>
          </p:cNvPr>
          <p:cNvSpPr txBox="1"/>
          <p:nvPr/>
        </p:nvSpPr>
        <p:spPr>
          <a:xfrm>
            <a:off x="1809853" y="2603165"/>
            <a:ext cx="2328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Optima" panose="02000503060000020004" pitchFamily="2" charset="0"/>
              </a:rPr>
              <a:t>Cytoplasm</a:t>
            </a:r>
            <a:endParaRPr lang="en-CN">
              <a:solidFill>
                <a:schemeClr val="tx1">
                  <a:lumMod val="65000"/>
                  <a:lumOff val="35000"/>
                </a:schemeClr>
              </a:solidFill>
              <a:latin typeface="Optima" panose="02000503060000020004" pitchFamily="2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991F616-6B8D-7E4F-835A-7EA2E464D66B}"/>
              </a:ext>
            </a:extLst>
          </p:cNvPr>
          <p:cNvSpPr/>
          <p:nvPr/>
        </p:nvSpPr>
        <p:spPr>
          <a:xfrm>
            <a:off x="4182287" y="3468339"/>
            <a:ext cx="1078357" cy="571310"/>
          </a:xfrm>
          <a:prstGeom prst="ellipse">
            <a:avLst/>
          </a:prstGeom>
          <a:solidFill>
            <a:srgbClr val="2111B6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3E63CF5-0C83-824F-B402-40481648A3C0}"/>
              </a:ext>
            </a:extLst>
          </p:cNvPr>
          <p:cNvSpPr/>
          <p:nvPr/>
        </p:nvSpPr>
        <p:spPr>
          <a:xfrm>
            <a:off x="4027899" y="4373651"/>
            <a:ext cx="1078357" cy="571310"/>
          </a:xfrm>
          <a:prstGeom prst="ellipse">
            <a:avLst/>
          </a:prstGeom>
          <a:solidFill>
            <a:srgbClr val="2111B6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CheB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4015C6F-FA3F-7E46-9764-F4EEC6B780F5}"/>
              </a:ext>
            </a:extLst>
          </p:cNvPr>
          <p:cNvSpPr/>
          <p:nvPr/>
        </p:nvSpPr>
        <p:spPr>
          <a:xfrm>
            <a:off x="5238774" y="3266980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0214312-87F0-3947-8085-D82B1CB6BC96}"/>
              </a:ext>
            </a:extLst>
          </p:cNvPr>
          <p:cNvCxnSpPr>
            <a:endCxn id="46" idx="3"/>
          </p:cNvCxnSpPr>
          <p:nvPr/>
        </p:nvCxnSpPr>
        <p:spPr>
          <a:xfrm>
            <a:off x="5144050" y="3605344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ircular Arrow 47">
            <a:extLst>
              <a:ext uri="{FF2B5EF4-FFF2-40B4-BE49-F238E27FC236}">
                <a16:creationId xmlns:a16="http://schemas.microsoft.com/office/drawing/2014/main" id="{76B6D9A1-7DD8-9F4B-B8DB-0A26EDCD0F95}"/>
              </a:ext>
            </a:extLst>
          </p:cNvPr>
          <p:cNvSpPr/>
          <p:nvPr/>
        </p:nvSpPr>
        <p:spPr>
          <a:xfrm rot="5400000">
            <a:off x="2815362" y="3655402"/>
            <a:ext cx="745695" cy="1058205"/>
          </a:xfrm>
          <a:prstGeom prst="circularArrow">
            <a:avLst>
              <a:gd name="adj1" fmla="val 409"/>
              <a:gd name="adj2" fmla="val 488215"/>
              <a:gd name="adj3" fmla="val 20457684"/>
              <a:gd name="adj4" fmla="val 16453185"/>
              <a:gd name="adj5" fmla="val 774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49" name="Circular Arrow 48">
            <a:extLst>
              <a:ext uri="{FF2B5EF4-FFF2-40B4-BE49-F238E27FC236}">
                <a16:creationId xmlns:a16="http://schemas.microsoft.com/office/drawing/2014/main" id="{268420DE-B8D5-AE45-A473-252FF82A8346}"/>
              </a:ext>
            </a:extLst>
          </p:cNvPr>
          <p:cNvSpPr/>
          <p:nvPr/>
        </p:nvSpPr>
        <p:spPr>
          <a:xfrm rot="6130445" flipV="1">
            <a:off x="3820445" y="3534910"/>
            <a:ext cx="757221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01E0521-9786-AC4F-88D3-693805E33868}"/>
              </a:ext>
            </a:extLst>
          </p:cNvPr>
          <p:cNvSpPr/>
          <p:nvPr/>
        </p:nvSpPr>
        <p:spPr>
          <a:xfrm>
            <a:off x="2883771" y="4490229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275E7-2A51-F84A-A793-1F1084A303EE}"/>
              </a:ext>
            </a:extLst>
          </p:cNvPr>
          <p:cNvSpPr/>
          <p:nvPr/>
        </p:nvSpPr>
        <p:spPr>
          <a:xfrm>
            <a:off x="6191146" y="2039234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31C9CDD-B4F0-CC42-A6B4-EE89021FC9A0}"/>
              </a:ext>
            </a:extLst>
          </p:cNvPr>
          <p:cNvSpPr/>
          <p:nvPr/>
        </p:nvSpPr>
        <p:spPr>
          <a:xfrm>
            <a:off x="6191145" y="223055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F1AFB5E-8A93-4645-A7D7-06AD29517783}"/>
              </a:ext>
            </a:extLst>
          </p:cNvPr>
          <p:cNvSpPr/>
          <p:nvPr/>
        </p:nvSpPr>
        <p:spPr>
          <a:xfrm>
            <a:off x="6192179" y="2430127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A58AEBE-1203-C64F-989A-DB4F35D64154}"/>
              </a:ext>
            </a:extLst>
          </p:cNvPr>
          <p:cNvSpPr/>
          <p:nvPr/>
        </p:nvSpPr>
        <p:spPr>
          <a:xfrm>
            <a:off x="6191145" y="2629101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8AF9C136-3B9C-0A45-9CF8-9177DFB9CE26}"/>
              </a:ext>
            </a:extLst>
          </p:cNvPr>
          <p:cNvSpPr/>
          <p:nvPr/>
        </p:nvSpPr>
        <p:spPr>
          <a:xfrm>
            <a:off x="5960147" y="2020735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CF9FDA64-AF3F-8841-BEBB-94BE7B2139AB}"/>
              </a:ext>
            </a:extLst>
          </p:cNvPr>
          <p:cNvSpPr/>
          <p:nvPr/>
        </p:nvSpPr>
        <p:spPr>
          <a:xfrm>
            <a:off x="5960146" y="221205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B7622439-83A9-6646-9275-C19C1F6E7021}"/>
              </a:ext>
            </a:extLst>
          </p:cNvPr>
          <p:cNvSpPr/>
          <p:nvPr/>
        </p:nvSpPr>
        <p:spPr>
          <a:xfrm>
            <a:off x="5961180" y="2411628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945C46AF-D460-BB45-9603-A1EA0A17406C}"/>
              </a:ext>
            </a:extLst>
          </p:cNvPr>
          <p:cNvSpPr/>
          <p:nvPr/>
        </p:nvSpPr>
        <p:spPr>
          <a:xfrm>
            <a:off x="5960146" y="2610602"/>
            <a:ext cx="122505" cy="148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DEB789-1989-F148-B4E8-FB15F8719106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4721466" y="2638365"/>
            <a:ext cx="1094721" cy="829974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0F7A54AE-1C95-1649-A666-C08A222902F4}"/>
              </a:ext>
            </a:extLst>
          </p:cNvPr>
          <p:cNvSpPr/>
          <p:nvPr/>
        </p:nvSpPr>
        <p:spPr>
          <a:xfrm>
            <a:off x="3003743" y="2633623"/>
            <a:ext cx="1078357" cy="571310"/>
          </a:xfrm>
          <a:prstGeom prst="ellipse">
            <a:avLst/>
          </a:prstGeom>
          <a:solidFill>
            <a:srgbClr val="A10039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CheR</a:t>
            </a:r>
            <a:endParaRPr lang="en-CN" dirty="0">
              <a:latin typeface="Optima" panose="02000503060000020004" pitchFamily="2" charset="0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81882A8-B021-4A48-8BB3-C025616FBB03}"/>
              </a:ext>
            </a:extLst>
          </p:cNvPr>
          <p:cNvCxnSpPr>
            <a:cxnSpLocks/>
          </p:cNvCxnSpPr>
          <p:nvPr/>
        </p:nvCxnSpPr>
        <p:spPr>
          <a:xfrm flipV="1">
            <a:off x="4028694" y="2629101"/>
            <a:ext cx="1722368" cy="192177"/>
          </a:xfrm>
          <a:prstGeom prst="straightConnector1">
            <a:avLst/>
          </a:prstGeom>
          <a:ln w="28575">
            <a:solidFill>
              <a:schemeClr val="accent6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81C94B87-892D-BD4D-8CE1-18B0648F617F}"/>
              </a:ext>
            </a:extLst>
          </p:cNvPr>
          <p:cNvSpPr txBox="1"/>
          <p:nvPr/>
        </p:nvSpPr>
        <p:spPr>
          <a:xfrm>
            <a:off x="4243732" y="2440259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+CH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5636E3A-A28F-BE4C-99D2-38320A408A0F}"/>
              </a:ext>
            </a:extLst>
          </p:cNvPr>
          <p:cNvSpPr txBox="1"/>
          <p:nvPr/>
        </p:nvSpPr>
        <p:spPr>
          <a:xfrm>
            <a:off x="4539743" y="2863604"/>
            <a:ext cx="104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-CH</a:t>
            </a:r>
            <a:r>
              <a:rPr lang="en-US" altLang="zh-CN" baseline="-25000" dirty="0">
                <a:latin typeface="Optima" panose="02000503060000020004" pitchFamily="2" charset="0"/>
              </a:rPr>
              <a:t>3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18A8CC7-726B-9A46-9A64-F783D42CE56B}"/>
              </a:ext>
            </a:extLst>
          </p:cNvPr>
          <p:cNvSpPr/>
          <p:nvPr/>
        </p:nvSpPr>
        <p:spPr>
          <a:xfrm>
            <a:off x="8298602" y="3375983"/>
            <a:ext cx="1078356" cy="571310"/>
          </a:xfrm>
          <a:prstGeom prst="ellipse">
            <a:avLst/>
          </a:prstGeom>
          <a:solidFill>
            <a:srgbClr val="9773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744DD54-8612-5F47-86BD-3237F4133246}"/>
              </a:ext>
            </a:extLst>
          </p:cNvPr>
          <p:cNvSpPr/>
          <p:nvPr/>
        </p:nvSpPr>
        <p:spPr>
          <a:xfrm>
            <a:off x="9376958" y="3174624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8D417F8-BD74-C34B-A1B8-38F4D73D4F2B}"/>
              </a:ext>
            </a:extLst>
          </p:cNvPr>
          <p:cNvCxnSpPr>
            <a:endCxn id="59" idx="3"/>
          </p:cNvCxnSpPr>
          <p:nvPr/>
        </p:nvCxnSpPr>
        <p:spPr>
          <a:xfrm>
            <a:off x="9282234" y="3512988"/>
            <a:ext cx="154487" cy="5376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24AE2FF6-54F7-454A-8EA6-A0592506864A}"/>
              </a:ext>
            </a:extLst>
          </p:cNvPr>
          <p:cNvSpPr/>
          <p:nvPr/>
        </p:nvSpPr>
        <p:spPr>
          <a:xfrm>
            <a:off x="8362609" y="4576133"/>
            <a:ext cx="1078356" cy="571310"/>
          </a:xfrm>
          <a:prstGeom prst="ellipse">
            <a:avLst/>
          </a:prstGeom>
          <a:solidFill>
            <a:srgbClr val="BC91DD">
              <a:alpha val="6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CheY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9F0F6C-2F5D-084A-8C38-ADB5BBB53DE7}"/>
              </a:ext>
            </a:extLst>
          </p:cNvPr>
          <p:cNvSpPr/>
          <p:nvPr/>
        </p:nvSpPr>
        <p:spPr>
          <a:xfrm>
            <a:off x="9908879" y="3794129"/>
            <a:ext cx="1078356" cy="571310"/>
          </a:xfrm>
          <a:prstGeom prst="ellipse">
            <a:avLst/>
          </a:prstGeom>
          <a:solidFill>
            <a:srgbClr val="4BA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CheZ</a:t>
            </a:r>
            <a:endParaRPr lang="en-CN" dirty="0">
              <a:latin typeface="Optima" panose="02000503060000020004" pitchFamily="2" charset="0"/>
            </a:endParaRPr>
          </a:p>
        </p:txBody>
      </p:sp>
      <p:sp>
        <p:nvSpPr>
          <p:cNvPr id="68" name="Circular Arrow 67">
            <a:extLst>
              <a:ext uri="{FF2B5EF4-FFF2-40B4-BE49-F238E27FC236}">
                <a16:creationId xmlns:a16="http://schemas.microsoft.com/office/drawing/2014/main" id="{3C504F55-6F47-7943-A38F-8FF422357FB9}"/>
              </a:ext>
            </a:extLst>
          </p:cNvPr>
          <p:cNvSpPr/>
          <p:nvPr/>
        </p:nvSpPr>
        <p:spPr>
          <a:xfrm rot="4889252">
            <a:off x="8419824" y="3799993"/>
            <a:ext cx="869072" cy="1055511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9" name="Circular Arrow 68">
            <a:extLst>
              <a:ext uri="{FF2B5EF4-FFF2-40B4-BE49-F238E27FC236}">
                <a16:creationId xmlns:a16="http://schemas.microsoft.com/office/drawing/2014/main" id="{82CEB79D-AC4F-A34C-9E0A-01B19CC52803}"/>
              </a:ext>
            </a:extLst>
          </p:cNvPr>
          <p:cNvSpPr/>
          <p:nvPr/>
        </p:nvSpPr>
        <p:spPr>
          <a:xfrm rot="6130445" flipV="1">
            <a:off x="9458486" y="3808680"/>
            <a:ext cx="869072" cy="129919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D91EF6-2B91-C24D-AE6E-A1E6E4B27250}"/>
              </a:ext>
            </a:extLst>
          </p:cNvPr>
          <p:cNvSpPr/>
          <p:nvPr/>
        </p:nvSpPr>
        <p:spPr>
          <a:xfrm>
            <a:off x="9785042" y="4744726"/>
            <a:ext cx="408084" cy="4027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Optima" panose="02000503060000020004" pitchFamily="2" charset="0"/>
              </a:rPr>
              <a:t>P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77" name="Circular Arrow 76">
            <a:extLst>
              <a:ext uri="{FF2B5EF4-FFF2-40B4-BE49-F238E27FC236}">
                <a16:creationId xmlns:a16="http://schemas.microsoft.com/office/drawing/2014/main" id="{E280EE4A-CB9B-4E44-AADC-027B704FD869}"/>
              </a:ext>
            </a:extLst>
          </p:cNvPr>
          <p:cNvSpPr/>
          <p:nvPr/>
        </p:nvSpPr>
        <p:spPr>
          <a:xfrm rot="850043" flipV="1">
            <a:off x="7521464" y="2933055"/>
            <a:ext cx="869072" cy="1252760"/>
          </a:xfrm>
          <a:prstGeom prst="circularArrow">
            <a:avLst>
              <a:gd name="adj1" fmla="val 409"/>
              <a:gd name="adj2" fmla="val 1067734"/>
              <a:gd name="adj3" fmla="val 20457684"/>
              <a:gd name="adj4" fmla="val 11215051"/>
              <a:gd name="adj5" fmla="val 8409"/>
            </a:avLst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E8F0DFDD-F4BA-D649-AD4F-D6D5C75E54E3}"/>
              </a:ext>
            </a:extLst>
          </p:cNvPr>
          <p:cNvCxnSpPr>
            <a:cxnSpLocks/>
          </p:cNvCxnSpPr>
          <p:nvPr/>
        </p:nvCxnSpPr>
        <p:spPr>
          <a:xfrm>
            <a:off x="9230277" y="1365682"/>
            <a:ext cx="1197802" cy="586232"/>
          </a:xfrm>
          <a:prstGeom prst="curvedConnector3">
            <a:avLst>
              <a:gd name="adj1" fmla="val 165703"/>
            </a:avLst>
          </a:prstGeom>
          <a:ln w="28575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DD103A83-0660-D14D-A329-BC6B97F9698B}"/>
              </a:ext>
            </a:extLst>
          </p:cNvPr>
          <p:cNvSpPr/>
          <p:nvPr/>
        </p:nvSpPr>
        <p:spPr>
          <a:xfrm>
            <a:off x="9997536" y="1525049"/>
            <a:ext cx="365760" cy="68580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C18C3EAD-44E3-5546-B064-51C0E8F0ED88}"/>
              </a:ext>
            </a:extLst>
          </p:cNvPr>
          <p:cNvSpPr/>
          <p:nvPr/>
        </p:nvSpPr>
        <p:spPr>
          <a:xfrm rot="5400000">
            <a:off x="10002266" y="1891220"/>
            <a:ext cx="379478" cy="8768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5F2623C3-24DC-0A48-AD13-86F884FCD765}"/>
              </a:ext>
            </a:extLst>
          </p:cNvPr>
          <p:cNvCxnSpPr>
            <a:cxnSpLocks/>
            <a:stCxn id="81" idx="0"/>
          </p:cNvCxnSpPr>
          <p:nvPr/>
        </p:nvCxnSpPr>
        <p:spPr>
          <a:xfrm rot="5400000" flipH="1" flipV="1">
            <a:off x="10334595" y="485428"/>
            <a:ext cx="885443" cy="1193800"/>
          </a:xfrm>
          <a:prstGeom prst="curvedConnector2">
            <a:avLst/>
          </a:prstGeom>
          <a:ln w="3048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CDE63F0-DBCD-3D48-BF39-823BEFB3CD9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837780" y="2548881"/>
            <a:ext cx="1065745" cy="827102"/>
          </a:xfrm>
          <a:prstGeom prst="straightConnector1">
            <a:avLst/>
          </a:prstGeom>
          <a:ln w="28575"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7F24B33-C7A4-434F-BC60-DA1E1DFED4EF}"/>
              </a:ext>
            </a:extLst>
          </p:cNvPr>
          <p:cNvSpPr txBox="1"/>
          <p:nvPr/>
        </p:nvSpPr>
        <p:spPr>
          <a:xfrm>
            <a:off x="9582987" y="2679421"/>
            <a:ext cx="2094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Optima" panose="02000503060000020004" pitchFamily="2" charset="0"/>
              </a:rPr>
              <a:t>CW</a:t>
            </a:r>
            <a:r>
              <a:rPr lang="zh-CN" altLang="en-US">
                <a:latin typeface="Optima" panose="02000503060000020004" pitchFamily="2" charset="0"/>
              </a:rPr>
              <a:t> </a:t>
            </a:r>
            <a:r>
              <a:rPr lang="en-US" altLang="zh-CN" dirty="0">
                <a:latin typeface="Optima" panose="02000503060000020004" pitchFamily="2" charset="0"/>
              </a:rPr>
              <a:t>rotation</a:t>
            </a:r>
            <a:endParaRPr lang="en-CN">
              <a:latin typeface="Optima" panose="02000503060000020004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5217DDC-CF36-9E42-8954-39D35D67FB08}"/>
              </a:ext>
            </a:extLst>
          </p:cNvPr>
          <p:cNvSpPr txBox="1"/>
          <p:nvPr/>
        </p:nvSpPr>
        <p:spPr>
          <a:xfrm>
            <a:off x="4335571" y="745442"/>
            <a:ext cx="2328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Stimulus: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ligand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71BD837-C536-1345-8850-697133A0030D}"/>
              </a:ext>
            </a:extLst>
          </p:cNvPr>
          <p:cNvSpPr txBox="1"/>
          <p:nvPr/>
        </p:nvSpPr>
        <p:spPr>
          <a:xfrm>
            <a:off x="7886875" y="5156515"/>
            <a:ext cx="274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Initially: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r>
              <a:rPr lang="en-US" altLang="zh-CN" sz="2000" dirty="0">
                <a:latin typeface="Optima" panose="02000503060000020004" pitchFamily="2" charset="0"/>
              </a:rPr>
              <a:t>Feed-forward</a:t>
            </a:r>
            <a:r>
              <a:rPr lang="zh-CN" altLang="en-US" sz="2000" dirty="0">
                <a:latin typeface="Optima" panose="02000503060000020004" pitchFamily="2" charset="0"/>
              </a:rPr>
              <a:t> </a:t>
            </a:r>
            <a:endParaRPr lang="en-CN" sz="2000" dirty="0">
              <a:latin typeface="Optima" panose="02000503060000020004" pitchFamily="2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67DC3E4-4F7A-8147-82AB-00D080A4ACE1}"/>
              </a:ext>
            </a:extLst>
          </p:cNvPr>
          <p:cNvSpPr txBox="1"/>
          <p:nvPr/>
        </p:nvSpPr>
        <p:spPr>
          <a:xfrm>
            <a:off x="3554864" y="5156515"/>
            <a:ext cx="1778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Adaptation</a:t>
            </a:r>
            <a:r>
              <a:rPr lang="zh-CN" altLang="en-US" sz="2000">
                <a:latin typeface="Optima" panose="02000503060000020004" pitchFamily="2" charset="0"/>
              </a:rPr>
              <a:t> 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6A8AA1DE-46C3-E441-A4C7-2C54134EB1F5}"/>
              </a:ext>
            </a:extLst>
          </p:cNvPr>
          <p:cNvSpPr txBox="1"/>
          <p:nvPr/>
        </p:nvSpPr>
        <p:spPr>
          <a:xfrm>
            <a:off x="8821988" y="740823"/>
            <a:ext cx="1338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Optima" panose="02000503060000020004" pitchFamily="2" charset="0"/>
              </a:rPr>
              <a:t>Response</a:t>
            </a:r>
            <a:endParaRPr lang="en-CN" sz="2000">
              <a:latin typeface="Optima" panose="02000503060000020004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53DD7CF-B8B4-2241-90CE-BBDA92671909}"/>
              </a:ext>
            </a:extLst>
          </p:cNvPr>
          <p:cNvSpPr txBox="1"/>
          <p:nvPr/>
        </p:nvSpPr>
        <p:spPr>
          <a:xfrm>
            <a:off x="6025335" y="1345413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BF9C0F3-FFD9-A644-8968-291B543F285B}"/>
              </a:ext>
            </a:extLst>
          </p:cNvPr>
          <p:cNvSpPr txBox="1"/>
          <p:nvPr/>
        </p:nvSpPr>
        <p:spPr>
          <a:xfrm>
            <a:off x="6476093" y="782682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46C5465-9FDA-BD4B-AC18-B21C6EEF2ACA}"/>
              </a:ext>
            </a:extLst>
          </p:cNvPr>
          <p:cNvSpPr/>
          <p:nvPr/>
        </p:nvSpPr>
        <p:spPr>
          <a:xfrm>
            <a:off x="7015993" y="463349"/>
            <a:ext cx="353568" cy="353568"/>
          </a:xfrm>
          <a:prstGeom prst="ellipse">
            <a:avLst/>
          </a:prstGeom>
          <a:solidFill>
            <a:srgbClr val="FF35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4E46154-C5E1-2843-8B65-F1C4410DD943}"/>
              </a:ext>
            </a:extLst>
          </p:cNvPr>
          <p:cNvSpPr txBox="1"/>
          <p:nvPr/>
        </p:nvSpPr>
        <p:spPr>
          <a:xfrm>
            <a:off x="7063492" y="456317"/>
            <a:ext cx="399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Optima" panose="02000503060000020004" pitchFamily="2" charset="0"/>
              </a:rPr>
              <a:t>L</a:t>
            </a:r>
            <a:endParaRPr lang="en-CN" sz="14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882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B2CDEBC-B87A-F343-A71C-FC01520F4BA8}"/>
              </a:ext>
            </a:extLst>
          </p:cNvPr>
          <p:cNvGrpSpPr/>
          <p:nvPr/>
        </p:nvGrpSpPr>
        <p:grpSpPr>
          <a:xfrm>
            <a:off x="3045441" y="899725"/>
            <a:ext cx="3931920" cy="4020637"/>
            <a:chOff x="3006266" y="950812"/>
            <a:chExt cx="3931920" cy="402063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592DB1E-47BC-434C-8597-2C07A334AA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06266" y="950812"/>
              <a:ext cx="3931920" cy="3931920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0987F3F-BAD0-F24C-BD5C-0ADB2D486C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47536" y="970606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0EE766E-85A4-6249-B27F-8E14EA7E70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46138" y="469712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0D959D7-DB01-D14D-B452-D83F638FAF6F}"/>
              </a:ext>
            </a:extLst>
          </p:cNvPr>
          <p:cNvGrpSpPr/>
          <p:nvPr/>
        </p:nvGrpSpPr>
        <p:grpSpPr>
          <a:xfrm>
            <a:off x="870319" y="-1231039"/>
            <a:ext cx="8282165" cy="8282165"/>
            <a:chOff x="870319" y="-1231039"/>
            <a:chExt cx="8282165" cy="8282165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8A03F3-639E-BC42-A806-21EE3C46C7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0319" y="-1231039"/>
              <a:ext cx="8282165" cy="8282165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603262-8319-DC4A-873F-ABFF8C3604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20828" y="5879023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266D2E8-52A7-8149-9E68-D0C2FBE3F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28687" y="547575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9F38D7B-E81D-1D40-9D63-6962795959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03007" y="-245424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2C8F875-17E2-CE48-8CA2-1CBA81ADD3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353140" y="492969"/>
              <a:ext cx="274320" cy="27432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Optima" panose="02000503060000020004" pitchFamily="2" charset="0"/>
                </a:rPr>
                <a:t>−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21ABE85-9012-6A4E-93F5-FB20D1716CFB}"/>
              </a:ext>
            </a:extLst>
          </p:cNvPr>
          <p:cNvSpPr txBox="1"/>
          <p:nvPr/>
        </p:nvSpPr>
        <p:spPr>
          <a:xfrm>
            <a:off x="5154657" y="31677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A10982-5FF3-2542-96DC-3146A4BCEF1E}"/>
              </a:ext>
            </a:extLst>
          </p:cNvPr>
          <p:cNvSpPr txBox="1"/>
          <p:nvPr/>
        </p:nvSpPr>
        <p:spPr>
          <a:xfrm>
            <a:off x="5264974" y="270952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ABD6A1-1C63-1345-9307-C049F58F2F93}"/>
              </a:ext>
            </a:extLst>
          </p:cNvPr>
          <p:cNvSpPr txBox="1"/>
          <p:nvPr/>
        </p:nvSpPr>
        <p:spPr>
          <a:xfrm>
            <a:off x="4927324" y="2379734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C71AE4-0F11-E145-9753-BA8DE5ADCABB}"/>
              </a:ext>
            </a:extLst>
          </p:cNvPr>
          <p:cNvSpPr txBox="1"/>
          <p:nvPr/>
        </p:nvSpPr>
        <p:spPr>
          <a:xfrm>
            <a:off x="4915973" y="191479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B47AF2A-BC38-A34D-AE65-9895FC59F519}"/>
              </a:ext>
            </a:extLst>
          </p:cNvPr>
          <p:cNvSpPr txBox="1"/>
          <p:nvPr/>
        </p:nvSpPr>
        <p:spPr>
          <a:xfrm>
            <a:off x="4467596" y="249956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D41F7E-59A7-B645-BBC7-A95DBE780E66}"/>
              </a:ext>
            </a:extLst>
          </p:cNvPr>
          <p:cNvSpPr txBox="1"/>
          <p:nvPr/>
        </p:nvSpPr>
        <p:spPr>
          <a:xfrm>
            <a:off x="4357800" y="295115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540182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65D0E4E-FEEC-5540-9E55-3C483689713A}"/>
              </a:ext>
            </a:extLst>
          </p:cNvPr>
          <p:cNvGrpSpPr/>
          <p:nvPr/>
        </p:nvGrpSpPr>
        <p:grpSpPr>
          <a:xfrm>
            <a:off x="4003831" y="1991191"/>
            <a:ext cx="2015140" cy="1837704"/>
            <a:chOff x="3956853" y="2081643"/>
            <a:chExt cx="2015140" cy="183770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4AF5FE4-93CC-9A4E-B3E2-4B3506ED65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9435" y="20816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4CF5F9D-AFD4-0748-9A58-17323C0AED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00143" y="287704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01E6120-BEE9-E043-8725-24F50F98E2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686543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712AA4-34EF-2E43-B90E-ABCB16889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56961" y="2553192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124C71-268B-DE48-A9E7-AE4E8813E1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6426" y="3129394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3D354F7-7DA6-E24A-B41D-8395EF0832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85561" y="3340178"/>
              <a:ext cx="457200" cy="457200"/>
            </a:xfrm>
            <a:prstGeom prst="ellipse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C6F05EE-6C5D-6E42-8645-5C0F0AB489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59734" y="23245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D7C4FE2-9923-AB47-8A37-4B7F617E59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99761" y="2214994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CE1FC7-06CA-5A41-AA91-23B59FDACF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43626" y="30103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A326B52-4508-A04A-88FE-DE7FB20B46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56853" y="2781792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F179169-0EDA-B94B-883B-B120D55CB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52794" y="34621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D8E7FDA-1AA9-3C44-BDF7-919DC20BA77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14793" y="3233547"/>
              <a:ext cx="457200" cy="4572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1"/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C592DB1E-47BC-434C-8597-2C07A334AA38}"/>
              </a:ext>
            </a:extLst>
          </p:cNvPr>
          <p:cNvSpPr>
            <a:spLocks noChangeAspect="1"/>
          </p:cNvSpPr>
          <p:nvPr/>
        </p:nvSpPr>
        <p:spPr>
          <a:xfrm>
            <a:off x="3045441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0987F3F-BAD0-F24C-BD5C-0ADB2D486CDE}"/>
              </a:ext>
            </a:extLst>
          </p:cNvPr>
          <p:cNvSpPr>
            <a:spLocks noChangeAspect="1"/>
          </p:cNvSpPr>
          <p:nvPr/>
        </p:nvSpPr>
        <p:spPr>
          <a:xfrm>
            <a:off x="3319760" y="1521216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0EE766E-85A4-6249-B27F-8E14EA7E709B}"/>
              </a:ext>
            </a:extLst>
          </p:cNvPr>
          <p:cNvSpPr>
            <a:spLocks noChangeAspect="1"/>
          </p:cNvSpPr>
          <p:nvPr/>
        </p:nvSpPr>
        <p:spPr>
          <a:xfrm>
            <a:off x="3999855" y="445394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8A03F3-639E-BC42-A806-21EE3C46C70A}"/>
              </a:ext>
            </a:extLst>
          </p:cNvPr>
          <p:cNvSpPr>
            <a:spLocks noChangeAspect="1"/>
          </p:cNvSpPr>
          <p:nvPr/>
        </p:nvSpPr>
        <p:spPr>
          <a:xfrm>
            <a:off x="870319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B603262-8319-DC4A-873F-ABFF8C3604F7}"/>
              </a:ext>
            </a:extLst>
          </p:cNvPr>
          <p:cNvSpPr>
            <a:spLocks noChangeAspect="1"/>
          </p:cNvSpPr>
          <p:nvPr/>
        </p:nvSpPr>
        <p:spPr>
          <a:xfrm>
            <a:off x="1050794" y="438466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266D2E8-52A7-8149-9E68-D0C2FBE3F14F}"/>
              </a:ext>
            </a:extLst>
          </p:cNvPr>
          <p:cNvSpPr>
            <a:spLocks noChangeAspect="1"/>
          </p:cNvSpPr>
          <p:nvPr/>
        </p:nvSpPr>
        <p:spPr>
          <a:xfrm>
            <a:off x="1567674" y="530966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9F38D7B-E81D-1D40-9D63-6962795959D8}"/>
              </a:ext>
            </a:extLst>
          </p:cNvPr>
          <p:cNvSpPr>
            <a:spLocks noChangeAspect="1"/>
          </p:cNvSpPr>
          <p:nvPr/>
        </p:nvSpPr>
        <p:spPr>
          <a:xfrm>
            <a:off x="1683356" y="153371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2C8F875-17E2-CE48-8CA2-1CBA81ADD3D0}"/>
              </a:ext>
            </a:extLst>
          </p:cNvPr>
          <p:cNvSpPr>
            <a:spLocks noChangeAspect="1"/>
          </p:cNvSpPr>
          <p:nvPr/>
        </p:nvSpPr>
        <p:spPr>
          <a:xfrm>
            <a:off x="870318" y="1607704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FAE4241-2BC9-5442-9455-200F116AB19E}"/>
              </a:ext>
            </a:extLst>
          </p:cNvPr>
          <p:cNvSpPr txBox="1"/>
          <p:nvPr/>
        </p:nvSpPr>
        <p:spPr>
          <a:xfrm>
            <a:off x="5154657" y="3167758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5CA0AA-5B00-304D-947A-92F650967C6C}"/>
              </a:ext>
            </a:extLst>
          </p:cNvPr>
          <p:cNvSpPr txBox="1"/>
          <p:nvPr/>
        </p:nvSpPr>
        <p:spPr>
          <a:xfrm>
            <a:off x="5264974" y="2709520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3FF1AFB-F9D4-7044-94FD-C0119EFE6ACD}"/>
              </a:ext>
            </a:extLst>
          </p:cNvPr>
          <p:cNvSpPr txBox="1"/>
          <p:nvPr/>
        </p:nvSpPr>
        <p:spPr>
          <a:xfrm>
            <a:off x="4927324" y="2379734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58A4F23-A11D-484D-82CA-793244667DB0}"/>
              </a:ext>
            </a:extLst>
          </p:cNvPr>
          <p:cNvSpPr txBox="1"/>
          <p:nvPr/>
        </p:nvSpPr>
        <p:spPr>
          <a:xfrm>
            <a:off x="4915973" y="191479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9297E6-96C9-3F44-B7B0-55F6AE01BD55}"/>
              </a:ext>
            </a:extLst>
          </p:cNvPr>
          <p:cNvSpPr txBox="1"/>
          <p:nvPr/>
        </p:nvSpPr>
        <p:spPr>
          <a:xfrm>
            <a:off x="4467596" y="249956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4F9E760-CF10-F043-A885-335B610CA7CD}"/>
              </a:ext>
            </a:extLst>
          </p:cNvPr>
          <p:cNvSpPr txBox="1"/>
          <p:nvPr/>
        </p:nvSpPr>
        <p:spPr>
          <a:xfrm>
            <a:off x="4357800" y="2951156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A09CC77-43A1-8548-9F0D-F2C9B809E2A3}"/>
              </a:ext>
            </a:extLst>
          </p:cNvPr>
          <p:cNvSpPr>
            <a:spLocks noChangeAspect="1"/>
          </p:cNvSpPr>
          <p:nvPr/>
        </p:nvSpPr>
        <p:spPr>
          <a:xfrm rot="16200000">
            <a:off x="14557559" y="244864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691F8EC-1739-A14B-8FE4-6712CEB720EE}"/>
              </a:ext>
            </a:extLst>
          </p:cNvPr>
          <p:cNvSpPr>
            <a:spLocks noChangeAspect="1"/>
          </p:cNvSpPr>
          <p:nvPr/>
        </p:nvSpPr>
        <p:spPr>
          <a:xfrm rot="16200000">
            <a:off x="15352960" y="2107939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28B98C73-DB63-D84E-A2BA-29FAC06C0970}"/>
              </a:ext>
            </a:extLst>
          </p:cNvPr>
          <p:cNvSpPr>
            <a:spLocks noChangeAspect="1"/>
          </p:cNvSpPr>
          <p:nvPr/>
        </p:nvSpPr>
        <p:spPr>
          <a:xfrm rot="16200000">
            <a:off x="15163199" y="2909137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25840C4-CED9-6248-B30C-85DBEAF290D0}"/>
              </a:ext>
            </a:extLst>
          </p:cNvPr>
          <p:cNvSpPr>
            <a:spLocks noChangeAspect="1"/>
          </p:cNvSpPr>
          <p:nvPr/>
        </p:nvSpPr>
        <p:spPr>
          <a:xfrm rot="16200000">
            <a:off x="15029108" y="24511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C15DB35F-DBF2-5041-A7C5-36A6EC48D9B3}"/>
              </a:ext>
            </a:extLst>
          </p:cNvPr>
          <p:cNvSpPr>
            <a:spLocks noChangeAspect="1"/>
          </p:cNvSpPr>
          <p:nvPr/>
        </p:nvSpPr>
        <p:spPr>
          <a:xfrm rot="16200000">
            <a:off x="15623161" y="300401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542FB32-46AB-3544-821A-8A6223FF825F}"/>
              </a:ext>
            </a:extLst>
          </p:cNvPr>
          <p:cNvSpPr>
            <a:spLocks noChangeAspect="1"/>
          </p:cNvSpPr>
          <p:nvPr/>
        </p:nvSpPr>
        <p:spPr>
          <a:xfrm rot="16200000">
            <a:off x="15816094" y="222252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12DFF1C-2ED3-964C-985A-BF53265D0B35}"/>
              </a:ext>
            </a:extLst>
          </p:cNvPr>
          <p:cNvSpPr>
            <a:spLocks noChangeAspect="1"/>
          </p:cNvSpPr>
          <p:nvPr/>
        </p:nvSpPr>
        <p:spPr>
          <a:xfrm rot="16200000">
            <a:off x="14800508" y="204834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7356EA5-E1FB-5340-A177-77A67D64F3FE}"/>
              </a:ext>
            </a:extLst>
          </p:cNvPr>
          <p:cNvSpPr>
            <a:spLocks noChangeAspect="1"/>
          </p:cNvSpPr>
          <p:nvPr/>
        </p:nvSpPr>
        <p:spPr>
          <a:xfrm rot="16200000">
            <a:off x="14690910" y="2908321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E3356803-D5AB-834B-9EB9-0C4D6149A770}"/>
              </a:ext>
            </a:extLst>
          </p:cNvPr>
          <p:cNvSpPr>
            <a:spLocks noChangeAspect="1"/>
          </p:cNvSpPr>
          <p:nvPr/>
        </p:nvSpPr>
        <p:spPr>
          <a:xfrm rot="16200000">
            <a:off x="15486308" y="2564456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C1B49EB-90BD-BA4B-B47C-F35DF2C7864F}"/>
              </a:ext>
            </a:extLst>
          </p:cNvPr>
          <p:cNvSpPr>
            <a:spLocks noChangeAspect="1"/>
          </p:cNvSpPr>
          <p:nvPr/>
        </p:nvSpPr>
        <p:spPr>
          <a:xfrm rot="16200000">
            <a:off x="15370849" y="3387541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863ACC02-C82E-674B-9ECD-3FAEBE979D39}"/>
              </a:ext>
            </a:extLst>
          </p:cNvPr>
          <p:cNvSpPr>
            <a:spLocks noChangeAspect="1"/>
          </p:cNvSpPr>
          <p:nvPr/>
        </p:nvSpPr>
        <p:spPr>
          <a:xfrm rot="16200000">
            <a:off x="15938063" y="2655288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2294718-2261-EE4B-90F8-2024CCE9E392}"/>
              </a:ext>
            </a:extLst>
          </p:cNvPr>
          <p:cNvSpPr>
            <a:spLocks noChangeAspect="1"/>
          </p:cNvSpPr>
          <p:nvPr/>
        </p:nvSpPr>
        <p:spPr>
          <a:xfrm rot="16200000">
            <a:off x="14918444" y="3312654"/>
            <a:ext cx="457200" cy="4572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9C2D7EB-DD88-9643-96EC-A3E420E9B52E}"/>
              </a:ext>
            </a:extLst>
          </p:cNvPr>
          <p:cNvSpPr>
            <a:spLocks noChangeAspect="1"/>
          </p:cNvSpPr>
          <p:nvPr/>
        </p:nvSpPr>
        <p:spPr>
          <a:xfrm>
            <a:off x="13496803" y="899725"/>
            <a:ext cx="3931920" cy="3931920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90327A6-B1C2-814C-B74E-EFC7DA7F5EF7}"/>
              </a:ext>
            </a:extLst>
          </p:cNvPr>
          <p:cNvSpPr>
            <a:spLocks noChangeAspect="1"/>
          </p:cNvSpPr>
          <p:nvPr/>
        </p:nvSpPr>
        <p:spPr>
          <a:xfrm>
            <a:off x="13397033" y="230742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E346393-BF58-8449-839F-B68607027B9D}"/>
              </a:ext>
            </a:extLst>
          </p:cNvPr>
          <p:cNvSpPr>
            <a:spLocks noChangeAspect="1"/>
          </p:cNvSpPr>
          <p:nvPr/>
        </p:nvSpPr>
        <p:spPr>
          <a:xfrm>
            <a:off x="13553199" y="3505692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9530656-BDA9-8A49-98C6-2B2A0A50EE5B}"/>
              </a:ext>
            </a:extLst>
          </p:cNvPr>
          <p:cNvSpPr>
            <a:spLocks noChangeAspect="1"/>
          </p:cNvSpPr>
          <p:nvPr/>
        </p:nvSpPr>
        <p:spPr>
          <a:xfrm>
            <a:off x="11321681" y="-1231039"/>
            <a:ext cx="8282165" cy="8282165"/>
          </a:xfrm>
          <a:prstGeom prst="ellipse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80AF582-9F57-F44D-8A0C-04F6B2AABD70}"/>
              </a:ext>
            </a:extLst>
          </p:cNvPr>
          <p:cNvSpPr>
            <a:spLocks noChangeAspect="1"/>
          </p:cNvSpPr>
          <p:nvPr/>
        </p:nvSpPr>
        <p:spPr>
          <a:xfrm>
            <a:off x="11289562" y="3615373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5124BA39-F473-D441-9F86-AB1F603AE80E}"/>
              </a:ext>
            </a:extLst>
          </p:cNvPr>
          <p:cNvSpPr>
            <a:spLocks noChangeAspect="1"/>
          </p:cNvSpPr>
          <p:nvPr/>
        </p:nvSpPr>
        <p:spPr>
          <a:xfrm>
            <a:off x="11739834" y="4816938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C800520-E61E-D849-80C3-44FAD291F500}"/>
              </a:ext>
            </a:extLst>
          </p:cNvPr>
          <p:cNvSpPr>
            <a:spLocks noChangeAspect="1"/>
          </p:cNvSpPr>
          <p:nvPr/>
        </p:nvSpPr>
        <p:spPr>
          <a:xfrm>
            <a:off x="11639316" y="862195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360DA6C-4C74-DC45-981D-0AA762270482}"/>
              </a:ext>
            </a:extLst>
          </p:cNvPr>
          <p:cNvSpPr>
            <a:spLocks noChangeAspect="1"/>
          </p:cNvSpPr>
          <p:nvPr/>
        </p:nvSpPr>
        <p:spPr>
          <a:xfrm>
            <a:off x="11227836" y="2186527"/>
            <a:ext cx="274320" cy="274320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−</a:t>
            </a:r>
            <a:endParaRPr lang="en-US" sz="2000" dirty="0">
              <a:latin typeface="Optima" panose="02000503060000020004" pitchFamily="2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A88A360-5038-B445-961F-66BA696E9918}"/>
              </a:ext>
            </a:extLst>
          </p:cNvPr>
          <p:cNvSpPr txBox="1"/>
          <p:nvPr/>
        </p:nvSpPr>
        <p:spPr>
          <a:xfrm>
            <a:off x="14569860" y="2354579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5651D55-1772-8247-97FE-2869224827BB}"/>
              </a:ext>
            </a:extLst>
          </p:cNvPr>
          <p:cNvSpPr txBox="1"/>
          <p:nvPr/>
        </p:nvSpPr>
        <p:spPr>
          <a:xfrm>
            <a:off x="15053176" y="2360047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B2004C4-2EBC-084B-A3E0-7B94BA2687C0}"/>
              </a:ext>
            </a:extLst>
          </p:cNvPr>
          <p:cNvSpPr txBox="1"/>
          <p:nvPr/>
        </p:nvSpPr>
        <p:spPr>
          <a:xfrm>
            <a:off x="15377991" y="202022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DB89489-56A2-3143-B5A3-0FA8798B5066}"/>
              </a:ext>
            </a:extLst>
          </p:cNvPr>
          <p:cNvSpPr txBox="1"/>
          <p:nvPr/>
        </p:nvSpPr>
        <p:spPr>
          <a:xfrm>
            <a:off x="15835191" y="2137825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CDEACB1-571B-BF43-9278-A118AC08B524}"/>
              </a:ext>
            </a:extLst>
          </p:cNvPr>
          <p:cNvSpPr txBox="1"/>
          <p:nvPr/>
        </p:nvSpPr>
        <p:spPr>
          <a:xfrm>
            <a:off x="15639022" y="291093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E783E1-71B3-A240-91DA-B79EC597DF89}"/>
              </a:ext>
            </a:extLst>
          </p:cNvPr>
          <p:cNvSpPr txBox="1"/>
          <p:nvPr/>
        </p:nvSpPr>
        <p:spPr>
          <a:xfrm>
            <a:off x="15391799" y="3297762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ptima" panose="02000503060000020004" pitchFamily="2" charset="0"/>
              </a:rPr>
              <a:t>+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4FD2D0B-3FEA-2849-919B-4FE1C0E9CB87}"/>
              </a:ext>
            </a:extLst>
          </p:cNvPr>
          <p:cNvCxnSpPr>
            <a:cxnSpLocks/>
          </p:cNvCxnSpPr>
          <p:nvPr/>
        </p:nvCxnSpPr>
        <p:spPr>
          <a:xfrm flipH="1">
            <a:off x="9474216" y="3015192"/>
            <a:ext cx="146304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5654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F99BF774-B45F-9F42-9770-E678FA0ED8CF}"/>
              </a:ext>
            </a:extLst>
          </p:cNvPr>
          <p:cNvGrpSpPr/>
          <p:nvPr/>
        </p:nvGrpSpPr>
        <p:grpSpPr>
          <a:xfrm rot="806674">
            <a:off x="5834004" y="3037107"/>
            <a:ext cx="3103717" cy="2798913"/>
            <a:chOff x="5686976" y="974993"/>
            <a:chExt cx="3103717" cy="279891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8F28819-CA8D-CB41-A112-9F755E423A7C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5F12C92-5ED8-0C4D-8125-6ADD9C13945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595783C-2BFD-4B47-947E-B3A13EE2719B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2395270-3C31-E44F-9DC4-7E01096A77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933AF3-628D-2343-8C10-65313C7CC563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B15775-8A70-9144-9F23-6387EDC0C8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3E043E-306F-4D40-BD8B-FD5A6BF505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CE0C4B-A359-BF4C-A4F7-9095E2F610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B9D7FA6-52FE-E045-A42E-472462809F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62E0A98-5386-F04F-9002-B81A777997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280BFA1-0D34-CE46-B573-5AFB66CA27E9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12B9717-5E14-AD45-808D-481F0C4CD91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3135ACB-A92A-DB40-9ED6-39690241CB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C0CC86D-F4A0-D843-A0D9-E0099599BF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555FB75-F433-E446-9630-64CDE1D23773}"/>
              </a:ext>
            </a:extLst>
          </p:cNvPr>
          <p:cNvGrpSpPr/>
          <p:nvPr/>
        </p:nvGrpSpPr>
        <p:grpSpPr>
          <a:xfrm rot="16025038" flipH="1">
            <a:off x="1240458" y="3037107"/>
            <a:ext cx="3103717" cy="2798913"/>
            <a:chOff x="5686976" y="974993"/>
            <a:chExt cx="3103717" cy="279891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44DA139-04A2-154A-8DF8-08B953FBBA59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39E845-4C50-8043-9EAD-8B930EC39933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D6A8F6E-2432-5B48-9E9E-8E1C941AE430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560E42A-77C3-C943-91C1-7451146671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460F7C2-A98B-D643-A7A5-9BAC955874D9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5BFAE7F-177C-1947-A32F-345FEF393B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75FCD80-5DBC-CA48-8090-2E1387F553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68147FD-96DB-D547-B00D-AFEEA78E94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4E7B616-E46A-6D42-9284-4C4C19E356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11C7171-27C7-4A48-A98A-41F1E896F5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7C5111A-932C-AA47-A611-0C2577B80B51}"/>
                </a:ext>
              </a:extLst>
            </p:cNvPr>
            <p:cNvCxnSpPr>
              <a:cxnSpLocks/>
            </p:cNvCxnSpPr>
            <p:nvPr/>
          </p:nvCxnSpPr>
          <p:spPr>
            <a:xfrm>
              <a:off x="5830119" y="2170534"/>
              <a:ext cx="774493" cy="20910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53CFF2A-04B7-DF41-BDD7-5C9A092D1F00}"/>
                </a:ext>
              </a:extLst>
            </p:cNvPr>
            <p:cNvCxnSpPr>
              <a:cxnSpLocks/>
            </p:cNvCxnSpPr>
            <p:nvPr/>
          </p:nvCxnSpPr>
          <p:spPr>
            <a:xfrm>
              <a:off x="5689303" y="974993"/>
              <a:ext cx="152814" cy="1198708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A077F17-A6D6-EA41-BACE-5DD7A75E91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86976" y="986009"/>
              <a:ext cx="1044212" cy="390732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CA16B36-3A34-364E-9747-F59F30C245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0394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01C39963-06D7-7041-AA51-8822590036B8}"/>
              </a:ext>
            </a:extLst>
          </p:cNvPr>
          <p:cNvSpPr/>
          <p:nvPr/>
        </p:nvSpPr>
        <p:spPr>
          <a:xfrm>
            <a:off x="4384431" y="2836985"/>
            <a:ext cx="2743200" cy="2743200"/>
          </a:xfrm>
          <a:prstGeom prst="arc">
            <a:avLst>
              <a:gd name="adj1" fmla="val 10717550"/>
              <a:gd name="adj2" fmla="val 0"/>
            </a:avLst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892204-412D-9245-BD01-6C9D5EA52E69}"/>
              </a:ext>
            </a:extLst>
          </p:cNvPr>
          <p:cNvSpPr/>
          <p:nvPr/>
        </p:nvSpPr>
        <p:spPr>
          <a:xfrm>
            <a:off x="6778817" y="4293550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(1, 0)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1A5668-C800-374F-AC03-DD5B22DE7951}"/>
              </a:ext>
            </a:extLst>
          </p:cNvPr>
          <p:cNvSpPr/>
          <p:nvPr/>
        </p:nvSpPr>
        <p:spPr>
          <a:xfrm>
            <a:off x="3997145" y="4293550"/>
            <a:ext cx="774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(-1, 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52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2508069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30768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15D5B0-DA1F-4B41-81DE-67026B62885C}"/>
              </a:ext>
            </a:extLst>
          </p:cNvPr>
          <p:cNvGrpSpPr/>
          <p:nvPr/>
        </p:nvGrpSpPr>
        <p:grpSpPr>
          <a:xfrm>
            <a:off x="2508069" y="1197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45193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6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7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7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2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246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3CF41AF-5E78-964D-AFBD-7EE2E496A246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4A696A-B32B-F34C-A38B-7344ECC81F18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4D9A3D2-4879-E340-B7CF-C3CC898B2A05}"/>
              </a:ext>
            </a:extLst>
          </p:cNvPr>
          <p:cNvSpPr>
            <a:spLocks noChangeAspect="1"/>
          </p:cNvSpPr>
          <p:nvPr/>
        </p:nvSpPr>
        <p:spPr>
          <a:xfrm>
            <a:off x="6070963" y="2649528"/>
            <a:ext cx="457200" cy="457200"/>
          </a:xfrm>
          <a:prstGeom prst="ellipse">
            <a:avLst/>
          </a:prstGeom>
          <a:noFill/>
          <a:ln w="2857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C840D35-B82F-1546-B0BB-651613C98FA8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9D26939-7822-574A-A0EC-45E77895A645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AAC1D54-2ACF-3C42-A89C-68AD0E58722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EDA8DB-52E8-B548-B1B0-DC54ACA8A559}"/>
              </a:ext>
            </a:extLst>
          </p:cNvPr>
          <p:cNvSpPr/>
          <p:nvPr/>
        </p:nvSpPr>
        <p:spPr>
          <a:xfrm>
            <a:off x="2144684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83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2610566-0838-C44E-A12F-83E14338E581}"/>
              </a:ext>
            </a:extLst>
          </p:cNvPr>
          <p:cNvGrpSpPr/>
          <p:nvPr/>
        </p:nvGrpSpPr>
        <p:grpSpPr>
          <a:xfrm>
            <a:off x="2508069" y="1197428"/>
            <a:ext cx="3566013" cy="3330243"/>
            <a:chOff x="2508069" y="1197428"/>
            <a:chExt cx="3566013" cy="333024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69953" y="2456812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98BA719-9710-E34E-A44F-30DEEF697B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22827" y="287287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5B19C66-A911-9C45-9819-BF1B1C9C45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4038" y="269434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F85D2FD-8E4A-0345-A0CE-F4E099B239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08322" y="332353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8074C94-6845-9240-9DB4-BB57EAB1F8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30318" y="4161911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4B9E68B-E619-CB4A-8D02-A06CB3F0D74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13118" y="350641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DA80F3A-EAB3-A94D-97DC-89E8EA4F3E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0519" y="398581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F16763E-863F-0947-B940-1D33FA989D9E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74527" y="2922003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C9064F6-5C9B-1D4A-9375-008FCB6E98A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494547" y="3041949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198D774-442E-DA40-8F55-E7C211E5E58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708322" y="3742725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5E6B917-310C-4849-B8C9-71C92EBEA7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238695" y="3872179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EE9ADB1-7762-AD48-A1B0-D1662D8F8544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32457" y="3857555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748379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8F1F30F-8E47-5C4F-ADE9-CE76987CAD69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51F7A4-8D1B-7544-A13C-43969B35C36D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C45952C-9D57-474A-8DEA-92D151DD5B26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6DC1D3-F691-2644-9787-2FF74810DAA7}"/>
              </a:ext>
            </a:extLst>
          </p:cNvPr>
          <p:cNvCxnSpPr>
            <a:cxnSpLocks noChangeAspect="1"/>
          </p:cNvCxnSpPr>
          <p:nvPr/>
        </p:nvCxnSpPr>
        <p:spPr>
          <a:xfrm>
            <a:off x="2792976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61706F-0A29-EE49-B4DF-44F72D8FE9B4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E3FDE04-A409-5247-90D7-4CFD5C5FFA4B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069953" y="2456812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598BA719-9710-E34E-A44F-30DEEF697B90}"/>
              </a:ext>
            </a:extLst>
          </p:cNvPr>
          <p:cNvSpPr>
            <a:spLocks noChangeAspect="1"/>
          </p:cNvSpPr>
          <p:nvPr/>
        </p:nvSpPr>
        <p:spPr>
          <a:xfrm>
            <a:off x="4222827" y="287287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B19C66-A911-9C45-9819-BF1B1C9C45BC}"/>
              </a:ext>
            </a:extLst>
          </p:cNvPr>
          <p:cNvSpPr>
            <a:spLocks noChangeAspect="1"/>
          </p:cNvSpPr>
          <p:nvPr/>
        </p:nvSpPr>
        <p:spPr>
          <a:xfrm>
            <a:off x="5164038" y="269434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F85D2FD-8E4A-0345-A0CE-F4E099B239BE}"/>
              </a:ext>
            </a:extLst>
          </p:cNvPr>
          <p:cNvSpPr>
            <a:spLocks noChangeAspect="1"/>
          </p:cNvSpPr>
          <p:nvPr/>
        </p:nvSpPr>
        <p:spPr>
          <a:xfrm>
            <a:off x="5708322" y="332353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8074C94-6845-9240-9DB4-BB57EAB1F8A3}"/>
              </a:ext>
            </a:extLst>
          </p:cNvPr>
          <p:cNvSpPr>
            <a:spLocks noChangeAspect="1"/>
          </p:cNvSpPr>
          <p:nvPr/>
        </p:nvSpPr>
        <p:spPr>
          <a:xfrm>
            <a:off x="5430318" y="4161911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4B9E68B-E619-CB4A-8D02-A06CB3F0D74F}"/>
              </a:ext>
            </a:extLst>
          </p:cNvPr>
          <p:cNvSpPr>
            <a:spLocks noChangeAspect="1"/>
          </p:cNvSpPr>
          <p:nvPr/>
        </p:nvSpPr>
        <p:spPr>
          <a:xfrm>
            <a:off x="4913118" y="350641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A80F3A-EAB3-A94D-97DC-89E8EA4F3E32}"/>
              </a:ext>
            </a:extLst>
          </p:cNvPr>
          <p:cNvSpPr>
            <a:spLocks noChangeAspect="1"/>
          </p:cNvSpPr>
          <p:nvPr/>
        </p:nvSpPr>
        <p:spPr>
          <a:xfrm>
            <a:off x="4270519" y="398581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16763E-863F-0947-B940-1D33FA989D9E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74527" y="2922003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C9064F6-5C9B-1D4A-9375-008FCB6E98A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494547" y="3041949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98D774-442E-DA40-8F55-E7C211E5E58A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708322" y="3742725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5E6B917-310C-4849-B8C9-71C92EBEA7D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238695" y="3872179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E9ADB1-7762-AD48-A1B0-D1662D8F8544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32457" y="3857555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31EF499A-D89A-EE42-8514-40843FB50EF7}"/>
              </a:ext>
            </a:extLst>
          </p:cNvPr>
          <p:cNvSpPr>
            <a:spLocks noChangeAspect="1"/>
          </p:cNvSpPr>
          <p:nvPr/>
        </p:nvSpPr>
        <p:spPr>
          <a:xfrm>
            <a:off x="2508069" y="119742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C891ABF-9D11-B34B-A206-71DC51F3E89F}"/>
              </a:ext>
            </a:extLst>
          </p:cNvPr>
          <p:cNvSpPr>
            <a:spLocks noChangeAspect="1"/>
          </p:cNvSpPr>
          <p:nvPr/>
        </p:nvSpPr>
        <p:spPr>
          <a:xfrm>
            <a:off x="2873829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2B4A20-2F1D-154E-99B7-3BDE7B11015F}"/>
              </a:ext>
            </a:extLst>
          </p:cNvPr>
          <p:cNvSpPr>
            <a:spLocks noChangeAspect="1"/>
          </p:cNvSpPr>
          <p:nvPr/>
        </p:nvSpPr>
        <p:spPr>
          <a:xfrm>
            <a:off x="3757750" y="20247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7FB3527-A41E-FC46-9E24-27495A0B0021}"/>
              </a:ext>
            </a:extLst>
          </p:cNvPr>
          <p:cNvSpPr>
            <a:spLocks noChangeAspect="1"/>
          </p:cNvSpPr>
          <p:nvPr/>
        </p:nvSpPr>
        <p:spPr>
          <a:xfrm>
            <a:off x="4497979" y="14586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E01BC26-FD5A-8E46-A012-AA09383239CB}"/>
              </a:ext>
            </a:extLst>
          </p:cNvPr>
          <p:cNvSpPr>
            <a:spLocks noChangeAspect="1"/>
          </p:cNvSpPr>
          <p:nvPr/>
        </p:nvSpPr>
        <p:spPr>
          <a:xfrm>
            <a:off x="5426436" y="12843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32D04AA-F3EA-1747-BBED-534D8B015248}"/>
              </a:ext>
            </a:extLst>
          </p:cNvPr>
          <p:cNvSpPr>
            <a:spLocks noChangeAspect="1"/>
          </p:cNvSpPr>
          <p:nvPr/>
        </p:nvSpPr>
        <p:spPr>
          <a:xfrm>
            <a:off x="5970720" y="191353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E6FBDBC-A9F6-B040-A2CD-0CA82D1833C7}"/>
              </a:ext>
            </a:extLst>
          </p:cNvPr>
          <p:cNvSpPr>
            <a:spLocks noChangeAspect="1"/>
          </p:cNvSpPr>
          <p:nvPr/>
        </p:nvSpPr>
        <p:spPr>
          <a:xfrm>
            <a:off x="5692716" y="2751908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9D68BAD-7432-9245-A69F-B3C332F4B2FB}"/>
              </a:ext>
            </a:extLst>
          </p:cNvPr>
          <p:cNvSpPr>
            <a:spLocks noChangeAspect="1"/>
          </p:cNvSpPr>
          <p:nvPr/>
        </p:nvSpPr>
        <p:spPr>
          <a:xfrm>
            <a:off x="5175516" y="209641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2007617-DACC-C74B-8A99-A657E135D247}"/>
              </a:ext>
            </a:extLst>
          </p:cNvPr>
          <p:cNvSpPr>
            <a:spLocks noChangeAspect="1"/>
          </p:cNvSpPr>
          <p:nvPr/>
        </p:nvSpPr>
        <p:spPr>
          <a:xfrm>
            <a:off x="4532917" y="257581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F803076-1653-7A4F-871B-731D341A8ED0}"/>
              </a:ext>
            </a:extLst>
          </p:cNvPr>
          <p:cNvCxnSpPr>
            <a:cxnSpLocks noChangeAspect="1"/>
          </p:cNvCxnSpPr>
          <p:nvPr/>
        </p:nvCxnSpPr>
        <p:spPr>
          <a:xfrm>
            <a:off x="2792976" y="1605530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58ABDFA-2947-124A-B6B6-0500BCAB5963}"/>
              </a:ext>
            </a:extLst>
          </p:cNvPr>
          <p:cNvCxnSpPr>
            <a:cxnSpLocks/>
          </p:cNvCxnSpPr>
          <p:nvPr/>
        </p:nvCxnSpPr>
        <p:spPr>
          <a:xfrm>
            <a:off x="3296938" y="2207622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34A9B00-A030-6642-9921-A04526724057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139788" y="1824445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75AC507-E875-E54E-953C-8DF7807F0FE9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936925" y="151200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C23477-1648-8A47-A33C-48AFF798AE5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756945" y="163194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1BAA1EC-BC3D-A749-B0CD-7C981D24DE3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70720" y="233272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8D91688-E263-414F-B91B-5BE4DCDE25CA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501093" y="246217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5A02298-9475-EE4A-B3CB-3E50BD9AE218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894855" y="244755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9277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154019" y="945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D27BB7E7-910E-C044-AE0F-54B2A9B15476}"/>
              </a:ext>
            </a:extLst>
          </p:cNvPr>
          <p:cNvSpPr>
            <a:spLocks noChangeAspect="1"/>
          </p:cNvSpPr>
          <p:nvPr/>
        </p:nvSpPr>
        <p:spPr>
          <a:xfrm>
            <a:off x="6417843" y="-20177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D9FC29D-570C-034E-93F5-85715BA43C93}"/>
              </a:ext>
            </a:extLst>
          </p:cNvPr>
          <p:cNvSpPr>
            <a:spLocks noChangeAspect="1"/>
          </p:cNvSpPr>
          <p:nvPr/>
        </p:nvSpPr>
        <p:spPr>
          <a:xfrm>
            <a:off x="6783603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B22FDAF-3D54-7D41-81CA-7464B3C16099}"/>
              </a:ext>
            </a:extLst>
          </p:cNvPr>
          <p:cNvSpPr>
            <a:spLocks noChangeAspect="1"/>
          </p:cNvSpPr>
          <p:nvPr/>
        </p:nvSpPr>
        <p:spPr>
          <a:xfrm>
            <a:off x="7667524" y="625537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448904B-61A1-5944-90A2-0A5D91EB1E25}"/>
              </a:ext>
            </a:extLst>
          </p:cNvPr>
          <p:cNvCxnSpPr>
            <a:cxnSpLocks noChangeAspect="1"/>
          </p:cNvCxnSpPr>
          <p:nvPr/>
        </p:nvCxnSpPr>
        <p:spPr>
          <a:xfrm>
            <a:off x="6702750" y="206325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31172ED-129B-A344-B9E3-857B3BEB9A73}"/>
              </a:ext>
            </a:extLst>
          </p:cNvPr>
          <p:cNvCxnSpPr>
            <a:cxnSpLocks/>
          </p:cNvCxnSpPr>
          <p:nvPr/>
        </p:nvCxnSpPr>
        <p:spPr>
          <a:xfrm>
            <a:off x="7206712" y="808417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AB66A7-A220-EB44-8A6B-ED347789508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979727" y="1057607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094BA09-3609-6A48-B929-A8A3647B9532}"/>
              </a:ext>
            </a:extLst>
          </p:cNvPr>
          <p:cNvSpPr>
            <a:spLocks noChangeAspect="1"/>
          </p:cNvSpPr>
          <p:nvPr/>
        </p:nvSpPr>
        <p:spPr>
          <a:xfrm>
            <a:off x="8132601" y="147366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74CDD61-7432-334C-92D1-43FB883D1DDE}"/>
              </a:ext>
            </a:extLst>
          </p:cNvPr>
          <p:cNvSpPr>
            <a:spLocks noChangeAspect="1"/>
          </p:cNvSpPr>
          <p:nvPr/>
        </p:nvSpPr>
        <p:spPr>
          <a:xfrm>
            <a:off x="9073812" y="129514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1A69224-E89F-2A49-A97A-34787FDDEE58}"/>
              </a:ext>
            </a:extLst>
          </p:cNvPr>
          <p:cNvSpPr>
            <a:spLocks noChangeAspect="1"/>
          </p:cNvSpPr>
          <p:nvPr/>
        </p:nvSpPr>
        <p:spPr>
          <a:xfrm>
            <a:off x="9618096" y="192433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54AAD25-9107-2F44-85CB-882D1214A40A}"/>
              </a:ext>
            </a:extLst>
          </p:cNvPr>
          <p:cNvSpPr>
            <a:spLocks noChangeAspect="1"/>
          </p:cNvSpPr>
          <p:nvPr/>
        </p:nvSpPr>
        <p:spPr>
          <a:xfrm>
            <a:off x="9340092" y="276270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4F58D76-7DEB-274A-937B-E867B8427810}"/>
              </a:ext>
            </a:extLst>
          </p:cNvPr>
          <p:cNvSpPr>
            <a:spLocks noChangeAspect="1"/>
          </p:cNvSpPr>
          <p:nvPr/>
        </p:nvSpPr>
        <p:spPr>
          <a:xfrm>
            <a:off x="8822892" y="2107214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6845F0D-8F27-2442-BE4D-CA4BA642BD38}"/>
              </a:ext>
            </a:extLst>
          </p:cNvPr>
          <p:cNvSpPr>
            <a:spLocks noChangeAspect="1"/>
          </p:cNvSpPr>
          <p:nvPr/>
        </p:nvSpPr>
        <p:spPr>
          <a:xfrm>
            <a:off x="8180293" y="2586610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AB48E16-A0D6-2D46-A23C-7A155CB6996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84301" y="1522798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4D0D942-9B69-824E-A595-C170338AC3B2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404321" y="1642744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61F565-C990-E740-AB9C-A7707C6B216D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9618096" y="2343520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82CC1E8-A22E-224F-B816-B785729407A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9148469" y="2472974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98A8466-ACBC-094F-AD77-E4E646B66FD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8542231" y="2458350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7FDDB83C-01BA-544B-91B7-3E6CE131085E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08A70AC-318B-2F4E-8A9A-249373AA4C8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931E03-1BDC-9D47-A702-7FFE29771F86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7566B4-AB3B-9841-A74C-24EC8FCC6661}"/>
              </a:ext>
            </a:extLst>
          </p:cNvPr>
          <p:cNvCxnSpPr>
            <a:cxnSpLocks noChangeAspect="1"/>
          </p:cNvCxnSpPr>
          <p:nvPr/>
        </p:nvCxnSpPr>
        <p:spPr>
          <a:xfrm>
            <a:off x="4062363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7F108-A222-C545-A7AD-B0B5F0AAA05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33F21C4-2402-2E4C-99C6-06BD1B64235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5339340" y="5277169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A31015ED-1700-1444-8E18-3E2943AFB374}"/>
              </a:ext>
            </a:extLst>
          </p:cNvPr>
          <p:cNvSpPr>
            <a:spLocks noChangeAspect="1"/>
          </p:cNvSpPr>
          <p:nvPr/>
        </p:nvSpPr>
        <p:spPr>
          <a:xfrm>
            <a:off x="5492214" y="569322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AF1C81-507D-014A-9F66-769B649B0D5E}"/>
              </a:ext>
            </a:extLst>
          </p:cNvPr>
          <p:cNvSpPr>
            <a:spLocks noChangeAspect="1"/>
          </p:cNvSpPr>
          <p:nvPr/>
        </p:nvSpPr>
        <p:spPr>
          <a:xfrm>
            <a:off x="6433425" y="551470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651C119-C487-7C4D-B77B-DBEDAAA0DDC4}"/>
              </a:ext>
            </a:extLst>
          </p:cNvPr>
          <p:cNvSpPr>
            <a:spLocks noChangeAspect="1"/>
          </p:cNvSpPr>
          <p:nvPr/>
        </p:nvSpPr>
        <p:spPr>
          <a:xfrm>
            <a:off x="6977709" y="614389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73839-BF3D-0941-AD55-7D7B288E1BD4}"/>
              </a:ext>
            </a:extLst>
          </p:cNvPr>
          <p:cNvSpPr>
            <a:spLocks noChangeAspect="1"/>
          </p:cNvSpPr>
          <p:nvPr/>
        </p:nvSpPr>
        <p:spPr>
          <a:xfrm>
            <a:off x="6699705" y="698226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E14222-08B5-4A42-9EB4-97A0933CDB10}"/>
              </a:ext>
            </a:extLst>
          </p:cNvPr>
          <p:cNvSpPr>
            <a:spLocks noChangeAspect="1"/>
          </p:cNvSpPr>
          <p:nvPr/>
        </p:nvSpPr>
        <p:spPr>
          <a:xfrm>
            <a:off x="6182505" y="632677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DDE99BE-3261-CA47-91C3-E2470F098FC3}"/>
              </a:ext>
            </a:extLst>
          </p:cNvPr>
          <p:cNvSpPr>
            <a:spLocks noChangeAspect="1"/>
          </p:cNvSpPr>
          <p:nvPr/>
        </p:nvSpPr>
        <p:spPr>
          <a:xfrm>
            <a:off x="5539906" y="6806172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E8C9FF-BF4B-7F40-844A-AAB3517CF5D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43914" y="5742360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C6D732-8AD2-A64E-BCF1-81B8BAEB8351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63934" y="5862306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82F536-BE63-B34D-BA3A-98974003673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977709" y="6563082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9D623-1909-5C42-9EE0-E5178696D7E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508082" y="6692536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E717985-8339-C84B-A6CD-2FA3F196CFAB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901844" y="6677912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B9A6E754-EBCF-C844-87E5-BCDE7EE65146}"/>
              </a:ext>
            </a:extLst>
          </p:cNvPr>
          <p:cNvSpPr>
            <a:spLocks noChangeAspect="1"/>
          </p:cNvSpPr>
          <p:nvPr/>
        </p:nvSpPr>
        <p:spPr>
          <a:xfrm>
            <a:off x="3777456" y="401778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74FA2C3-8D47-9C4F-92E4-040232FE71F8}"/>
              </a:ext>
            </a:extLst>
          </p:cNvPr>
          <p:cNvSpPr>
            <a:spLocks noChangeAspect="1"/>
          </p:cNvSpPr>
          <p:nvPr/>
        </p:nvSpPr>
        <p:spPr>
          <a:xfrm>
            <a:off x="4143216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23C1B1A-D2A5-194C-82B8-6B1A68C8EE3C}"/>
              </a:ext>
            </a:extLst>
          </p:cNvPr>
          <p:cNvSpPr>
            <a:spLocks noChangeAspect="1"/>
          </p:cNvSpPr>
          <p:nvPr/>
        </p:nvSpPr>
        <p:spPr>
          <a:xfrm>
            <a:off x="5027137" y="48450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CC42CBD-CBED-B443-9D2C-B0876C0EB375}"/>
              </a:ext>
            </a:extLst>
          </p:cNvPr>
          <p:cNvSpPr>
            <a:spLocks noChangeAspect="1"/>
          </p:cNvSpPr>
          <p:nvPr/>
        </p:nvSpPr>
        <p:spPr>
          <a:xfrm>
            <a:off x="5767366" y="4279042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D06E1C1-2EE4-A842-B026-E2AEC2153A1C}"/>
              </a:ext>
            </a:extLst>
          </p:cNvPr>
          <p:cNvSpPr>
            <a:spLocks noChangeAspect="1"/>
          </p:cNvSpPr>
          <p:nvPr/>
        </p:nvSpPr>
        <p:spPr>
          <a:xfrm>
            <a:off x="6695823" y="410469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8C5704-3780-3447-95B0-C4DEF2ADCC03}"/>
              </a:ext>
            </a:extLst>
          </p:cNvPr>
          <p:cNvSpPr>
            <a:spLocks noChangeAspect="1"/>
          </p:cNvSpPr>
          <p:nvPr/>
        </p:nvSpPr>
        <p:spPr>
          <a:xfrm>
            <a:off x="7240107" y="473389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529C584-55E1-BF48-B8EE-D037CFC16B1D}"/>
              </a:ext>
            </a:extLst>
          </p:cNvPr>
          <p:cNvSpPr>
            <a:spLocks noChangeAspect="1"/>
          </p:cNvSpPr>
          <p:nvPr/>
        </p:nvSpPr>
        <p:spPr>
          <a:xfrm>
            <a:off x="6962103" y="5572265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1E8CFEB-B2A8-C540-9CC6-F84FEDF98D92}"/>
              </a:ext>
            </a:extLst>
          </p:cNvPr>
          <p:cNvSpPr>
            <a:spLocks noChangeAspect="1"/>
          </p:cNvSpPr>
          <p:nvPr/>
        </p:nvSpPr>
        <p:spPr>
          <a:xfrm>
            <a:off x="6444903" y="491677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E96B2DA-4FB9-794B-9082-45BEF1D8346D}"/>
              </a:ext>
            </a:extLst>
          </p:cNvPr>
          <p:cNvSpPr>
            <a:spLocks noChangeAspect="1"/>
          </p:cNvSpPr>
          <p:nvPr/>
        </p:nvSpPr>
        <p:spPr>
          <a:xfrm>
            <a:off x="5802304" y="5396169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8858B67-323E-DB43-A8E4-B74DE943F6A3}"/>
              </a:ext>
            </a:extLst>
          </p:cNvPr>
          <p:cNvCxnSpPr>
            <a:cxnSpLocks noChangeAspect="1"/>
          </p:cNvCxnSpPr>
          <p:nvPr/>
        </p:nvCxnSpPr>
        <p:spPr>
          <a:xfrm>
            <a:off x="4062363" y="4425887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1849406-2E3C-0147-89A0-F7095341F3BB}"/>
              </a:ext>
            </a:extLst>
          </p:cNvPr>
          <p:cNvCxnSpPr>
            <a:cxnSpLocks/>
          </p:cNvCxnSpPr>
          <p:nvPr/>
        </p:nvCxnSpPr>
        <p:spPr>
          <a:xfrm>
            <a:off x="4566325" y="5027979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E9F5719-6290-E84B-8F2C-09B2161AA2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5409175" y="4644802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DDDE65-8C13-8948-A884-E24537CD73BF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206312" y="4332357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D38B1A-2892-414F-BC9D-C771C470A56F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7026332" y="4452303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D52504B-A926-694C-9C32-9A7E0D08DE0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7240107" y="5153079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E05506-079B-3640-918F-2E18C91AE9C7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6770480" y="5282533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B18545-D9D2-5A47-BF4B-498A45C39781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6164242" y="5267909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138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5485410-6E32-7343-BD00-A6C47454EBDA}"/>
              </a:ext>
            </a:extLst>
          </p:cNvPr>
          <p:cNvGrpSpPr/>
          <p:nvPr/>
        </p:nvGrpSpPr>
        <p:grpSpPr>
          <a:xfrm>
            <a:off x="1154019" y="945428"/>
            <a:ext cx="3828411" cy="1920240"/>
            <a:chOff x="2508069" y="1197428"/>
            <a:chExt cx="3828411" cy="192024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E61706F-0A29-EE49-B4DF-44F72D8FE9B4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E3FDE04-A409-5247-90D7-4CFD5C5FFA4B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D66AA9-2C9E-F047-82FB-0A592ED99D19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EA0477A-ED90-694A-9AC3-9213CA1CC366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EEF70CB-7DC4-E348-90EF-F2E4608DAA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82EDF-7618-B646-88F4-80B01211DB5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F56158-ADBA-964A-9E56-460D8F5D963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680841F-1278-0246-B8AC-46E5EC44B69A}"/>
              </a:ext>
            </a:extLst>
          </p:cNvPr>
          <p:cNvGrpSpPr/>
          <p:nvPr/>
        </p:nvGrpSpPr>
        <p:grpSpPr>
          <a:xfrm>
            <a:off x="6740448" y="-128712"/>
            <a:ext cx="3566013" cy="3330243"/>
            <a:chOff x="6417843" y="-201777"/>
            <a:chExt cx="3566013" cy="333024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27BB7E7-910E-C044-AE0F-54B2A9B154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17843" y="-20177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D9FC29D-570C-034E-93F5-85715BA43C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83603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B22FDAF-3D54-7D41-81CA-7464B3C160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7524" y="625537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48904B-61A1-5944-90A2-0A5D91EB1E25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702750" y="206325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31172ED-129B-A344-B9E3-857B3BEB9A73}"/>
                </a:ext>
              </a:extLst>
            </p:cNvPr>
            <p:cNvCxnSpPr>
              <a:cxnSpLocks/>
            </p:cNvCxnSpPr>
            <p:nvPr/>
          </p:nvCxnSpPr>
          <p:spPr>
            <a:xfrm>
              <a:off x="7206712" y="808417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5AB66A7-A220-EB44-8A6B-ED347789508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7979727" y="1057607"/>
              <a:ext cx="200566" cy="365760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094BA09-3609-6A48-B929-A8A3647B95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32601" y="1473665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74CDD61-7432-334C-92D1-43FB883D1D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73812" y="129514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1A69224-E89F-2A49-A97A-34787FDDE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18096" y="192433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54AAD25-9107-2F44-85CB-882D1214A40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40092" y="2762706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4F58D76-7DEB-274A-937B-E867B84278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22892" y="2107214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6845F0D-8F27-2442-BE4D-CA4BA642BD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180293" y="2586610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AB48E16-A0D6-2D46-A23C-7A155CB69962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84301" y="1522798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4D0D942-9B69-824E-A595-C170338AC3B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404321" y="1642744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61F565-C990-E740-AB9C-A7707C6B216D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9618096" y="2343520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82CC1E8-A22E-224F-B816-B785729407A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9148469" y="2472974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98A8466-ACBC-094F-AD77-E4E646B66FD6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8542231" y="2458350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7FDDB83C-01BA-544B-91B7-3E6CE131085E}"/>
              </a:ext>
            </a:extLst>
          </p:cNvPr>
          <p:cNvSpPr>
            <a:spLocks noChangeAspect="1"/>
          </p:cNvSpPr>
          <p:nvPr/>
        </p:nvSpPr>
        <p:spPr>
          <a:xfrm>
            <a:off x="1154019" y="4587806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08A70AC-318B-2F4E-8A9A-249373AA4C88}"/>
              </a:ext>
            </a:extLst>
          </p:cNvPr>
          <p:cNvSpPr>
            <a:spLocks noChangeAspect="1"/>
          </p:cNvSpPr>
          <p:nvPr/>
        </p:nvSpPr>
        <p:spPr>
          <a:xfrm>
            <a:off x="1519779" y="541512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931E03-1BDC-9D47-A702-7FFE29771F86}"/>
              </a:ext>
            </a:extLst>
          </p:cNvPr>
          <p:cNvSpPr>
            <a:spLocks noChangeAspect="1"/>
          </p:cNvSpPr>
          <p:nvPr/>
        </p:nvSpPr>
        <p:spPr>
          <a:xfrm>
            <a:off x="2403700" y="5415120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3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7566B4-AB3B-9841-A74C-24EC8FCC6661}"/>
              </a:ext>
            </a:extLst>
          </p:cNvPr>
          <p:cNvCxnSpPr>
            <a:cxnSpLocks noChangeAspect="1"/>
          </p:cNvCxnSpPr>
          <p:nvPr/>
        </p:nvCxnSpPr>
        <p:spPr>
          <a:xfrm>
            <a:off x="1438926" y="4995908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A97F108-A222-C545-A7AD-B0B5F0AAA05B}"/>
              </a:ext>
            </a:extLst>
          </p:cNvPr>
          <p:cNvCxnSpPr>
            <a:cxnSpLocks/>
          </p:cNvCxnSpPr>
          <p:nvPr/>
        </p:nvCxnSpPr>
        <p:spPr>
          <a:xfrm>
            <a:off x="1942888" y="5598000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33F21C4-2402-2E4C-99C6-06BD1B64235D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2715903" y="5847190"/>
            <a:ext cx="200566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A31015ED-1700-1444-8E18-3E2943AFB374}"/>
              </a:ext>
            </a:extLst>
          </p:cNvPr>
          <p:cNvSpPr>
            <a:spLocks noChangeAspect="1"/>
          </p:cNvSpPr>
          <p:nvPr/>
        </p:nvSpPr>
        <p:spPr>
          <a:xfrm>
            <a:off x="2868777" y="6263248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AF1C81-507D-014A-9F66-769B649B0D5E}"/>
              </a:ext>
            </a:extLst>
          </p:cNvPr>
          <p:cNvSpPr>
            <a:spLocks noChangeAspect="1"/>
          </p:cNvSpPr>
          <p:nvPr/>
        </p:nvSpPr>
        <p:spPr>
          <a:xfrm>
            <a:off x="3809988" y="6084723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651C119-C487-7C4D-B77B-DBEDAAA0DDC4}"/>
              </a:ext>
            </a:extLst>
          </p:cNvPr>
          <p:cNvSpPr>
            <a:spLocks noChangeAspect="1"/>
          </p:cNvSpPr>
          <p:nvPr/>
        </p:nvSpPr>
        <p:spPr>
          <a:xfrm>
            <a:off x="4354272" y="671391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73839-BF3D-0941-AD55-7D7B288E1BD4}"/>
              </a:ext>
            </a:extLst>
          </p:cNvPr>
          <p:cNvSpPr>
            <a:spLocks noChangeAspect="1"/>
          </p:cNvSpPr>
          <p:nvPr/>
        </p:nvSpPr>
        <p:spPr>
          <a:xfrm>
            <a:off x="4076268" y="7552289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4E14222-08B5-4A42-9EB4-97A0933CDB10}"/>
              </a:ext>
            </a:extLst>
          </p:cNvPr>
          <p:cNvSpPr>
            <a:spLocks noChangeAspect="1"/>
          </p:cNvSpPr>
          <p:nvPr/>
        </p:nvSpPr>
        <p:spPr>
          <a:xfrm>
            <a:off x="3559068" y="6896797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DDE99BE-3261-CA47-91C3-E2470F098FC3}"/>
              </a:ext>
            </a:extLst>
          </p:cNvPr>
          <p:cNvSpPr>
            <a:spLocks noChangeAspect="1"/>
          </p:cNvSpPr>
          <p:nvPr/>
        </p:nvSpPr>
        <p:spPr>
          <a:xfrm>
            <a:off x="2916469" y="7376193"/>
            <a:ext cx="365760" cy="365760"/>
          </a:xfrm>
          <a:prstGeom prst="ellipse">
            <a:avLst/>
          </a:prstGeom>
          <a:solidFill>
            <a:schemeClr val="accent5">
              <a:alpha val="20000"/>
            </a:schemeClr>
          </a:solidFill>
          <a:ln>
            <a:solidFill>
              <a:schemeClr val="accent5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E8C9FF-BF4B-7F40-844A-AAB3517CF5D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320477" y="6312381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6C6D732-8AD2-A64E-BCF1-81B8BAEB8351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140497" y="6432327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282F536-BE63-B34D-BA3A-989740036732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354272" y="7133103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EA9D623-1909-5C42-9EE0-E5178696D7E6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3884645" y="7262557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E717985-8339-C84B-A6CD-2FA3F196CFAB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278407" y="7247933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B9A6E754-EBCF-C844-87E5-BCDE7EE65146}"/>
              </a:ext>
            </a:extLst>
          </p:cNvPr>
          <p:cNvSpPr>
            <a:spLocks noChangeAspect="1"/>
          </p:cNvSpPr>
          <p:nvPr/>
        </p:nvSpPr>
        <p:spPr>
          <a:xfrm>
            <a:off x="1154019" y="458780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74FA2C3-8D47-9C4F-92E4-040232FE71F8}"/>
              </a:ext>
            </a:extLst>
          </p:cNvPr>
          <p:cNvSpPr>
            <a:spLocks noChangeAspect="1"/>
          </p:cNvSpPr>
          <p:nvPr/>
        </p:nvSpPr>
        <p:spPr>
          <a:xfrm>
            <a:off x="1519779" y="541512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23C1B1A-D2A5-194C-82B8-6B1A68C8EE3C}"/>
              </a:ext>
            </a:extLst>
          </p:cNvPr>
          <p:cNvSpPr>
            <a:spLocks noChangeAspect="1"/>
          </p:cNvSpPr>
          <p:nvPr/>
        </p:nvSpPr>
        <p:spPr>
          <a:xfrm>
            <a:off x="2403700" y="541512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CC42CBD-CBED-B443-9D2C-B0876C0EB375}"/>
              </a:ext>
            </a:extLst>
          </p:cNvPr>
          <p:cNvSpPr>
            <a:spLocks noChangeAspect="1"/>
          </p:cNvSpPr>
          <p:nvPr/>
        </p:nvSpPr>
        <p:spPr>
          <a:xfrm>
            <a:off x="3143929" y="4849063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6D06E1C1-2EE4-A842-B026-E2AEC2153A1C}"/>
              </a:ext>
            </a:extLst>
          </p:cNvPr>
          <p:cNvSpPr>
            <a:spLocks noChangeAspect="1"/>
          </p:cNvSpPr>
          <p:nvPr/>
        </p:nvSpPr>
        <p:spPr>
          <a:xfrm>
            <a:off x="4072386" y="467472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8C5704-3780-3447-95B0-C4DEF2ADCC03}"/>
              </a:ext>
            </a:extLst>
          </p:cNvPr>
          <p:cNvSpPr>
            <a:spLocks noChangeAspect="1"/>
          </p:cNvSpPr>
          <p:nvPr/>
        </p:nvSpPr>
        <p:spPr>
          <a:xfrm>
            <a:off x="4616670" y="5303914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6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529C584-55E1-BF48-B8EE-D037CFC16B1D}"/>
              </a:ext>
            </a:extLst>
          </p:cNvPr>
          <p:cNvSpPr>
            <a:spLocks noChangeAspect="1"/>
          </p:cNvSpPr>
          <p:nvPr/>
        </p:nvSpPr>
        <p:spPr>
          <a:xfrm>
            <a:off x="4338666" y="6142286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1E8CFEB-B2A8-C540-9CC6-F84FEDF98D92}"/>
              </a:ext>
            </a:extLst>
          </p:cNvPr>
          <p:cNvSpPr>
            <a:spLocks noChangeAspect="1"/>
          </p:cNvSpPr>
          <p:nvPr/>
        </p:nvSpPr>
        <p:spPr>
          <a:xfrm>
            <a:off x="3821466" y="5486794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8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E96B2DA-4FB9-794B-9082-45BEF1D8346D}"/>
              </a:ext>
            </a:extLst>
          </p:cNvPr>
          <p:cNvSpPr>
            <a:spLocks noChangeAspect="1"/>
          </p:cNvSpPr>
          <p:nvPr/>
        </p:nvSpPr>
        <p:spPr>
          <a:xfrm>
            <a:off x="3178867" y="5966190"/>
            <a:ext cx="365760" cy="36576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tima" panose="02000503060000020004" pitchFamily="2" charset="0"/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8858B67-323E-DB43-A8E4-B74DE943F6A3}"/>
              </a:ext>
            </a:extLst>
          </p:cNvPr>
          <p:cNvCxnSpPr>
            <a:cxnSpLocks noChangeAspect="1"/>
          </p:cNvCxnSpPr>
          <p:nvPr/>
        </p:nvCxnSpPr>
        <p:spPr>
          <a:xfrm>
            <a:off x="1438926" y="4995908"/>
            <a:ext cx="161705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1849406-2E3C-0147-89A0-F7095341F3BB}"/>
              </a:ext>
            </a:extLst>
          </p:cNvPr>
          <p:cNvCxnSpPr>
            <a:cxnSpLocks/>
          </p:cNvCxnSpPr>
          <p:nvPr/>
        </p:nvCxnSpPr>
        <p:spPr>
          <a:xfrm>
            <a:off x="1942888" y="5598000"/>
            <a:ext cx="36576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E9F5719-6290-E84B-8F2C-09B2161AA225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2785738" y="5214823"/>
            <a:ext cx="358727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DDDE65-8C13-8948-A884-E24537CD73BF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582875" y="4902378"/>
            <a:ext cx="423061" cy="822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CD38B1A-2892-414F-BC9D-C771C470A56F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402895" y="5022324"/>
            <a:ext cx="237301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D52504B-A926-694C-9C32-9A7E0D08DE0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4616670" y="5723100"/>
            <a:ext cx="121287" cy="36576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5E05506-079B-3640-918F-2E18C91AE9C7}"/>
              </a:ext>
            </a:extLst>
          </p:cNvPr>
          <p:cNvCxnSpPr>
            <a:cxnSpLocks noChangeAspect="1"/>
          </p:cNvCxnSpPr>
          <p:nvPr/>
        </p:nvCxnSpPr>
        <p:spPr>
          <a:xfrm flipH="1" flipV="1">
            <a:off x="4147043" y="5852554"/>
            <a:ext cx="216446" cy="274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DB18545-D9D2-5A47-BF4B-498A45C39781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540805" y="5837930"/>
            <a:ext cx="274320" cy="20465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64609CE-9452-FB44-B626-94B1F5AE8C4B}"/>
              </a:ext>
            </a:extLst>
          </p:cNvPr>
          <p:cNvGrpSpPr/>
          <p:nvPr/>
        </p:nvGrpSpPr>
        <p:grpSpPr>
          <a:xfrm>
            <a:off x="6843810" y="5296644"/>
            <a:ext cx="3828411" cy="1920240"/>
            <a:chOff x="2508069" y="1197428"/>
            <a:chExt cx="3828411" cy="1920240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9D881DB-99A2-454D-BEFD-74846DF8DD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654C6B8-38B3-1C40-A31F-6194D0E7A2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93E2D03-6D5B-CB4D-8A31-6E1A9BCB7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A5074839-7C81-A14E-8A32-1AEA4C95A3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97979" y="1458685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A4DAB69E-4890-F345-8610-A6B4F33462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26436" y="128434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66A2E10-CCAB-7C4A-B3F0-1656522D3D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0720" y="191353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FE9A7E11-D0B0-2F4E-A84E-133A9A7D84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92716" y="2751908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B802627-0803-7E42-8B7B-AB5E235986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75516" y="2096416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BCB0DAE6-9614-0C4F-A071-2F0A9DA5FA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32917" y="2575812"/>
              <a:ext cx="365760" cy="36576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solidFill>
                <a:schemeClr val="accent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9ECE70F-FFF8-B345-A383-544BFD52872F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BEB4D0C1-ED04-B949-A773-DE0A3121102D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1469F47-42DA-094A-A587-C4545CD17D88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139788" y="1824445"/>
              <a:ext cx="358727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5689561-6D7D-0347-A269-95CC54E72F7A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936925" y="1512000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0CBC066-B9C9-E344-857F-EEB70EDA788D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756945" y="1631946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99B32AC-D393-8541-8013-92CF276022AC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970720" y="2332722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5FF28CC0-52BC-B24B-BEB8-059FCFCE4A1C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501093" y="2462176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EDDE8F5-0F21-6C43-A7CC-0BC9B1A27F50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894855" y="2447552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36787F62-89E9-F347-A45A-C2934F22DE20}"/>
              </a:ext>
            </a:extLst>
          </p:cNvPr>
          <p:cNvGrpSpPr/>
          <p:nvPr/>
        </p:nvGrpSpPr>
        <p:grpSpPr>
          <a:xfrm>
            <a:off x="6975009" y="4591643"/>
            <a:ext cx="3566013" cy="3330243"/>
            <a:chOff x="2508069" y="1197428"/>
            <a:chExt cx="3566013" cy="3330243"/>
          </a:xfrm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C231321-5B91-6A4E-B767-0D2F5368B0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8069" y="1197428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4FDD50EC-1F77-374C-9CFF-FA34045BCF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3829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C1729A8-8152-6645-9861-C9C77E8EA5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7750" y="2024742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3</a:t>
              </a:r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F885ACF-BDB4-A441-83A1-07553E5EB27C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2792976" y="1605530"/>
              <a:ext cx="161705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885E5D-BCC8-634E-BC03-4EA01B6C9897}"/>
                </a:ext>
              </a:extLst>
            </p:cNvPr>
            <p:cNvCxnSpPr>
              <a:cxnSpLocks/>
            </p:cNvCxnSpPr>
            <p:nvPr/>
          </p:nvCxnSpPr>
          <p:spPr>
            <a:xfrm>
              <a:off x="3296938" y="2207622"/>
              <a:ext cx="36576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07BED2F-F201-C441-9F4C-CAA7202DD5B7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4069953" y="2456812"/>
              <a:ext cx="200566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4EEDBDCB-BBF5-4747-ACB9-750383F8E8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22827" y="2872870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D901B06C-28AA-B94D-9407-8F15E6A4F7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4038" y="269434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E137BC25-8AD6-1F4D-B74D-466872F15C5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08322" y="332353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D47CD982-AF59-E445-9FFF-045B2C8CD26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430318" y="4161911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76F3EF97-5B40-2D40-8494-3C124B53FE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13118" y="3506419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7729CBAF-C500-8E48-B59D-D8C965FAD4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70519" y="3985815"/>
              <a:ext cx="365760" cy="365760"/>
            </a:xfrm>
            <a:prstGeom prst="ellipse">
              <a:avLst/>
            </a:prstGeom>
            <a:solidFill>
              <a:schemeClr val="accent5">
                <a:alpha val="20000"/>
              </a:schemeClr>
            </a:solidFill>
            <a:ln>
              <a:solidFill>
                <a:schemeClr val="accent5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Optima" panose="02000503060000020004" pitchFamily="2" charset="0"/>
                </a:rPr>
                <a:t>9</a:t>
              </a:r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40304A4-EB85-5F45-A354-51FE0C96D48E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74527" y="2922003"/>
              <a:ext cx="423061" cy="82296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52A772E-D6B7-984E-9FCA-6746B6CCEDA4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494547" y="3041949"/>
              <a:ext cx="237301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968DE28-4FBE-AD4D-9699-7765BB06DA05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708322" y="3742725"/>
              <a:ext cx="121287" cy="36576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5DBD98E-EE64-5944-97F5-2F3C6BDA1862}"/>
                </a:ext>
              </a:extLst>
            </p:cNvPr>
            <p:cNvCxnSpPr>
              <a:cxnSpLocks noChangeAspect="1"/>
            </p:cNvCxnSpPr>
            <p:nvPr/>
          </p:nvCxnSpPr>
          <p:spPr>
            <a:xfrm flipH="1" flipV="1">
              <a:off x="5238695" y="3872179"/>
              <a:ext cx="216446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E398170-AD5F-9648-8BA4-F34E80CAEE8F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4632457" y="3857555"/>
              <a:ext cx="274320" cy="20465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76308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D5DAC7-8FB1-6B43-9664-080AA94775D9}"/>
              </a:ext>
            </a:extLst>
          </p:cNvPr>
          <p:cNvGrpSpPr/>
          <p:nvPr/>
        </p:nvGrpSpPr>
        <p:grpSpPr>
          <a:xfrm>
            <a:off x="2172333" y="2132425"/>
            <a:ext cx="7847334" cy="365760"/>
            <a:chOff x="2172333" y="2132425"/>
            <a:chExt cx="7847334" cy="36576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8F1F30F-8E47-5C4F-ADE9-CE76987CAD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72333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551F7A4-8D1B-7544-A13C-43969B35C3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07530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C45952C-9D57-474A-8DEA-92D151DD5B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4272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88353D-C50A-5C4D-90A2-0EBDC6C872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77924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B55EDB0-B9E3-0F4C-9C16-1A76E211F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83515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4CFA1D7-7661-B042-BE24-6A1A4B69430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53907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B95177-C85E-8A4E-8900-6393182F8E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18712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8B9B8B3-892F-E243-B9A5-92CCD073FF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48318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6D20BA2-275A-8745-B981-B1EE87B8C2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3121" y="2132425"/>
              <a:ext cx="365760" cy="3657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E6DC1D3-F691-2644-9787-2FF74810DAA7}"/>
                </a:ext>
              </a:extLst>
            </p:cNvPr>
            <p:cNvCxnSpPr>
              <a:cxnSpLocks/>
            </p:cNvCxnSpPr>
            <p:nvPr/>
          </p:nvCxnSpPr>
          <p:spPr>
            <a:xfrm>
              <a:off x="2609978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ED491A4-6337-4A4F-AF1B-C4F4E4F37459}"/>
                </a:ext>
              </a:extLst>
            </p:cNvPr>
            <p:cNvCxnSpPr>
              <a:cxnSpLocks/>
            </p:cNvCxnSpPr>
            <p:nvPr/>
          </p:nvCxnSpPr>
          <p:spPr>
            <a:xfrm>
              <a:off x="3561031" y="232292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EB48426-F9F4-854F-BE81-94E66C5ED152}"/>
                </a:ext>
              </a:extLst>
            </p:cNvPr>
            <p:cNvCxnSpPr>
              <a:cxnSpLocks/>
            </p:cNvCxnSpPr>
            <p:nvPr/>
          </p:nvCxnSpPr>
          <p:spPr>
            <a:xfrm>
              <a:off x="4485077" y="2315305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AB50CD2-4F54-8645-96D9-AC2F41A0D9E6}"/>
                </a:ext>
              </a:extLst>
            </p:cNvPr>
            <p:cNvCxnSpPr>
              <a:cxnSpLocks/>
            </p:cNvCxnSpPr>
            <p:nvPr/>
          </p:nvCxnSpPr>
          <p:spPr>
            <a:xfrm>
              <a:off x="5405265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E4716F4-ECE6-7F41-8211-B05A96BFE9B7}"/>
                </a:ext>
              </a:extLst>
            </p:cNvPr>
            <p:cNvCxnSpPr>
              <a:cxnSpLocks/>
            </p:cNvCxnSpPr>
            <p:nvPr/>
          </p:nvCxnSpPr>
          <p:spPr>
            <a:xfrm>
              <a:off x="635631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B89CC81-8A57-D346-BAD4-BA186D6D3DAD}"/>
                </a:ext>
              </a:extLst>
            </p:cNvPr>
            <p:cNvCxnSpPr>
              <a:cxnSpLocks/>
            </p:cNvCxnSpPr>
            <p:nvPr/>
          </p:nvCxnSpPr>
          <p:spPr>
            <a:xfrm>
              <a:off x="7291938" y="2313744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51A06EF-593D-6B43-BBE6-66DA6A42FEC6}"/>
                </a:ext>
              </a:extLst>
            </p:cNvPr>
            <p:cNvCxnSpPr>
              <a:cxnSpLocks/>
            </p:cNvCxnSpPr>
            <p:nvPr/>
          </p:nvCxnSpPr>
          <p:spPr>
            <a:xfrm>
              <a:off x="822755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F31C44-E707-7744-B490-8E229756E9D0}"/>
                </a:ext>
              </a:extLst>
            </p:cNvPr>
            <p:cNvCxnSpPr>
              <a:cxnSpLocks/>
            </p:cNvCxnSpPr>
            <p:nvPr/>
          </p:nvCxnSpPr>
          <p:spPr>
            <a:xfrm>
              <a:off x="9163178" y="230557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E5342FE-2649-BA43-A47A-1636FFD10255}"/>
              </a:ext>
            </a:extLst>
          </p:cNvPr>
          <p:cNvGrpSpPr/>
          <p:nvPr/>
        </p:nvGrpSpPr>
        <p:grpSpPr>
          <a:xfrm>
            <a:off x="3575128" y="3327381"/>
            <a:ext cx="5041745" cy="1643841"/>
            <a:chOff x="3409646" y="3327381"/>
            <a:chExt cx="5041745" cy="1643841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7D6AA8A-D4DD-E942-B018-5A8213EDAA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09646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1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608FF2F-7DB7-4340-A767-0923A31622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344843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2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4FBFA1C-10A1-914A-9526-530BD0F476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0040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3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18BB8C0-5959-C34E-9742-2C9AC32E5D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15237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7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84E79ED-C40D-9B49-A304-3A163FF327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01368" y="3982218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4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5356E3-FF78-F140-9BC0-1D15904C1F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7027" y="398824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6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DC17F44-2441-4B49-88A4-68C4D52566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36993" y="3327381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5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E80CC49-ED97-6940-9757-45BAB97EB0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631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9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3F05FA1-16D3-4A42-9691-94544457E0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150434" y="4605462"/>
              <a:ext cx="365760" cy="36576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Optima" panose="02000503060000020004" pitchFamily="2" charset="0"/>
                </a:rPr>
                <a:t>8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08C4E84-9EB8-5C49-B34F-95E30E3B00D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291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8573BEB-00F1-F147-9DB6-473C450D3A70}"/>
                </a:ext>
              </a:extLst>
            </p:cNvPr>
            <p:cNvCxnSpPr>
              <a:cxnSpLocks/>
            </p:cNvCxnSpPr>
            <p:nvPr/>
          </p:nvCxnSpPr>
          <p:spPr>
            <a:xfrm>
              <a:off x="4798344" y="4795962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CB84AB4-2D28-624B-949A-F60C00CC1612}"/>
                </a:ext>
              </a:extLst>
            </p:cNvPr>
            <p:cNvCxnSpPr>
              <a:cxnSpLocks/>
            </p:cNvCxnSpPr>
            <p:nvPr/>
          </p:nvCxnSpPr>
          <p:spPr>
            <a:xfrm>
              <a:off x="6642578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A15DD1F-E7BA-894F-892F-9930EAEBF095}"/>
                </a:ext>
              </a:extLst>
            </p:cNvPr>
            <p:cNvCxnSpPr>
              <a:cxnSpLocks/>
            </p:cNvCxnSpPr>
            <p:nvPr/>
          </p:nvCxnSpPr>
          <p:spPr>
            <a:xfrm>
              <a:off x="7593631" y="4786781"/>
              <a:ext cx="411480" cy="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D96240-7EB0-C24A-80E8-72A34946752B}"/>
                </a:ext>
              </a:extLst>
            </p:cNvPr>
            <p:cNvCxnSpPr>
              <a:cxnSpLocks noChangeAspect="1"/>
            </p:cNvCxnSpPr>
            <p:nvPr/>
          </p:nvCxnSpPr>
          <p:spPr>
            <a:xfrm flipV="1">
              <a:off x="5691273" y="4347978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F788F5-152C-9F4A-BEE1-ADF482B0FCE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5691273" y="4333746"/>
              <a:ext cx="457200" cy="309278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3333BC5-A762-C346-A08C-224A61A19D7A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6051206" y="3691532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64CC259-14B4-B945-9C45-40EA4531DB47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5594006" y="3707898"/>
              <a:ext cx="194534" cy="274320"/>
            </a:xfrm>
            <a:prstGeom prst="lin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86710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A84AF9C-10F2-1C4D-BD6F-148EC9F9CE59}"/>
              </a:ext>
            </a:extLst>
          </p:cNvPr>
          <p:cNvSpPr>
            <a:spLocks noChangeAspect="1"/>
          </p:cNvSpPr>
          <p:nvPr/>
        </p:nvSpPr>
        <p:spPr>
          <a:xfrm>
            <a:off x="2754218" y="32799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CC2F2A7-7C08-6C41-8261-9B862F84B977}"/>
              </a:ext>
            </a:extLst>
          </p:cNvPr>
          <p:cNvSpPr>
            <a:spLocks noChangeAspect="1"/>
          </p:cNvSpPr>
          <p:nvPr/>
        </p:nvSpPr>
        <p:spPr>
          <a:xfrm>
            <a:off x="3674643" y="4172796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444EBC-6FB9-CA44-B49D-5F568760D875}"/>
              </a:ext>
            </a:extLst>
          </p:cNvPr>
          <p:cNvSpPr>
            <a:spLocks noChangeAspect="1"/>
          </p:cNvSpPr>
          <p:nvPr/>
        </p:nvSpPr>
        <p:spPr>
          <a:xfrm>
            <a:off x="3674643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50066FB-CAC7-5F4C-8C9A-6E5E7B49669E}"/>
              </a:ext>
            </a:extLst>
          </p:cNvPr>
          <p:cNvSpPr>
            <a:spLocks noChangeAspect="1"/>
          </p:cNvSpPr>
          <p:nvPr/>
        </p:nvSpPr>
        <p:spPr>
          <a:xfrm>
            <a:off x="3674643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FC89D2-41BE-344C-BD17-39D0CBC1A853}"/>
              </a:ext>
            </a:extLst>
          </p:cNvPr>
          <p:cNvSpPr>
            <a:spLocks noChangeAspect="1"/>
          </p:cNvSpPr>
          <p:nvPr/>
        </p:nvSpPr>
        <p:spPr>
          <a:xfrm>
            <a:off x="5489589" y="536785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5EE8023-6C18-6F4A-8750-04C02A322F09}"/>
              </a:ext>
            </a:extLst>
          </p:cNvPr>
          <p:cNvSpPr>
            <a:spLocks noChangeAspect="1"/>
          </p:cNvSpPr>
          <p:nvPr/>
        </p:nvSpPr>
        <p:spPr>
          <a:xfrm>
            <a:off x="5489589" y="2369048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B85098F-B5BF-F14F-8C95-8C6B189DF82F}"/>
              </a:ext>
            </a:extLst>
          </p:cNvPr>
          <p:cNvSpPr>
            <a:spLocks noChangeAspect="1"/>
          </p:cNvSpPr>
          <p:nvPr/>
        </p:nvSpPr>
        <p:spPr>
          <a:xfrm>
            <a:off x="6421307" y="536785"/>
            <a:ext cx="365760" cy="36576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F7BBC6-ED25-544A-B0E5-7690832B9B70}"/>
              </a:ext>
            </a:extLst>
          </p:cNvPr>
          <p:cNvSpPr>
            <a:spLocks noChangeAspect="1"/>
          </p:cNvSpPr>
          <p:nvPr/>
        </p:nvSpPr>
        <p:spPr>
          <a:xfrm>
            <a:off x="7335520" y="1468503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4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970A56-3FB4-344E-B933-009D91E5D1BE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062398" y="1876519"/>
            <a:ext cx="696919" cy="137160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BCE2E2-32B2-894E-B98F-452AF9994E47}"/>
              </a:ext>
            </a:extLst>
          </p:cNvPr>
          <p:cNvCxnSpPr>
            <a:cxnSpLocks/>
          </p:cNvCxnSpPr>
          <p:nvPr/>
        </p:nvCxnSpPr>
        <p:spPr>
          <a:xfrm flipV="1">
            <a:off x="3857523" y="2778393"/>
            <a:ext cx="0" cy="1332365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A69F73A-2DC0-5747-9F47-74DCC300BE14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4087949" y="840199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6385AE-2DEC-7048-B3E3-57405D4A95FF}"/>
              </a:ext>
            </a:extLst>
          </p:cNvPr>
          <p:cNvCxnSpPr>
            <a:cxnSpLocks/>
          </p:cNvCxnSpPr>
          <p:nvPr/>
        </p:nvCxnSpPr>
        <p:spPr>
          <a:xfrm flipV="1">
            <a:off x="4106237" y="2551928"/>
            <a:ext cx="1335024" cy="1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8104AF1-BD44-1A4B-AF8F-8FC2FD609699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813785" y="955192"/>
            <a:ext cx="697467" cy="137160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8C7D154-8E64-354F-B7D8-381E8AE01014}"/>
              </a:ext>
            </a:extLst>
          </p:cNvPr>
          <p:cNvCxnSpPr>
            <a:cxnSpLocks noChangeAspect="1"/>
          </p:cNvCxnSpPr>
          <p:nvPr/>
        </p:nvCxnSpPr>
        <p:spPr>
          <a:xfrm>
            <a:off x="5918387" y="840198"/>
            <a:ext cx="1371600" cy="704123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C010F0F-BCE4-5445-B134-720FFCD9C53C}"/>
              </a:ext>
            </a:extLst>
          </p:cNvPr>
          <p:cNvSpPr/>
          <p:nvPr/>
        </p:nvSpPr>
        <p:spPr>
          <a:xfrm>
            <a:off x="2007488" y="3288219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(1, 3)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5D3113A-E88C-5941-8586-BE4FE477C53B}"/>
              </a:ext>
            </a:extLst>
          </p:cNvPr>
          <p:cNvSpPr/>
          <p:nvPr/>
        </p:nvSpPr>
        <p:spPr>
          <a:xfrm>
            <a:off x="2929470" y="1456326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(2, 5)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C35FA9-1B05-FE40-A87A-686431AC08B7}"/>
              </a:ext>
            </a:extLst>
          </p:cNvPr>
          <p:cNvSpPr/>
          <p:nvPr/>
        </p:nvSpPr>
        <p:spPr>
          <a:xfrm>
            <a:off x="3955730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(2, 4)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26A64CF-AAAB-D94D-898B-4CFBCAB2ED47}"/>
              </a:ext>
            </a:extLst>
          </p:cNvPr>
          <p:cNvSpPr/>
          <p:nvPr/>
        </p:nvSpPr>
        <p:spPr>
          <a:xfrm>
            <a:off x="4040403" y="416922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(2, 2)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E526E7-09DD-4441-B952-DC387F7878F8}"/>
              </a:ext>
            </a:extLst>
          </p:cNvPr>
          <p:cNvSpPr/>
          <p:nvPr/>
        </p:nvSpPr>
        <p:spPr>
          <a:xfrm>
            <a:off x="5813785" y="268520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(4, 4)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99799F1-D4F7-0740-A082-2D1C0034FDE2}"/>
              </a:ext>
            </a:extLst>
          </p:cNvPr>
          <p:cNvSpPr/>
          <p:nvPr/>
        </p:nvSpPr>
        <p:spPr>
          <a:xfrm>
            <a:off x="6820773" y="53321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(5, 6)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896F17-F699-7A4C-BB79-FB5ACEB2AC8F}"/>
              </a:ext>
            </a:extLst>
          </p:cNvPr>
          <p:cNvSpPr/>
          <p:nvPr/>
        </p:nvSpPr>
        <p:spPr>
          <a:xfrm>
            <a:off x="7746813" y="1468503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(6, 5)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3A81EB0-98E4-EB41-AA4B-B043067977EE}"/>
              </a:ext>
            </a:extLst>
          </p:cNvPr>
          <p:cNvSpPr/>
          <p:nvPr/>
        </p:nvSpPr>
        <p:spPr>
          <a:xfrm>
            <a:off x="4791962" y="522258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(4, 6)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1083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28703F-45CD-5248-9EC9-989A49B314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671762"/>
              </p:ext>
            </p:extLst>
          </p:nvPr>
        </p:nvGraphicFramePr>
        <p:xfrm>
          <a:off x="2032000" y="719665"/>
          <a:ext cx="5486400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41658892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957598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69697205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3984299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383392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05930104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136032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69658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2824304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079582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386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515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28840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6FAC340-942A-8B4C-AD99-A0A7AE54A1F8}"/>
              </a:ext>
            </a:extLst>
          </p:cNvPr>
          <p:cNvSpPr>
            <a:spLocks/>
          </p:cNvSpPr>
          <p:nvPr/>
        </p:nvSpPr>
        <p:spPr>
          <a:xfrm>
            <a:off x="3366654" y="1475508"/>
            <a:ext cx="2743200" cy="2743200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67825D4-A59E-6946-89DB-D232F7230739}"/>
              </a:ext>
            </a:extLst>
          </p:cNvPr>
          <p:cNvSpPr>
            <a:spLocks noChangeAspect="1"/>
          </p:cNvSpPr>
          <p:nvPr/>
        </p:nvSpPr>
        <p:spPr>
          <a:xfrm>
            <a:off x="3366654" y="1475508"/>
            <a:ext cx="2743200" cy="2743200"/>
          </a:xfrm>
          <a:prstGeom prst="ellipse">
            <a:avLst/>
          </a:prstGeom>
          <a:noFill/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9AE1C7-371D-F849-A3C6-B4A5AD0A9598}"/>
              </a:ext>
            </a:extLst>
          </p:cNvPr>
          <p:cNvSpPr>
            <a:spLocks noChangeAspect="1"/>
          </p:cNvSpPr>
          <p:nvPr/>
        </p:nvSpPr>
        <p:spPr>
          <a:xfrm>
            <a:off x="4601094" y="13383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D065229-4BD3-0243-99D3-B5EE03C12B9D}"/>
              </a:ext>
            </a:extLst>
          </p:cNvPr>
          <p:cNvSpPr>
            <a:spLocks noChangeAspect="1"/>
          </p:cNvSpPr>
          <p:nvPr/>
        </p:nvSpPr>
        <p:spPr>
          <a:xfrm>
            <a:off x="5958840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39BBD2-0D28-BB46-B4AB-41F5981E63F0}"/>
              </a:ext>
            </a:extLst>
          </p:cNvPr>
          <p:cNvSpPr>
            <a:spLocks noChangeAspect="1"/>
          </p:cNvSpPr>
          <p:nvPr/>
        </p:nvSpPr>
        <p:spPr>
          <a:xfrm>
            <a:off x="4601094" y="40815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78E064-BA44-164D-B4A3-4DB89809CED5}"/>
              </a:ext>
            </a:extLst>
          </p:cNvPr>
          <p:cNvSpPr>
            <a:spLocks noChangeAspect="1"/>
          </p:cNvSpPr>
          <p:nvPr/>
        </p:nvSpPr>
        <p:spPr>
          <a:xfrm>
            <a:off x="3229494" y="2709948"/>
            <a:ext cx="274320" cy="27432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Optima" panose="02000503060000020004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023306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7904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19813CA-8736-B440-AEFD-BA9C13A8823E}"/>
              </a:ext>
            </a:extLst>
          </p:cNvPr>
          <p:cNvSpPr>
            <a:spLocks noChangeAspect="1"/>
          </p:cNvSpPr>
          <p:nvPr/>
        </p:nvSpPr>
        <p:spPr>
          <a:xfrm>
            <a:off x="5037502" y="1490494"/>
            <a:ext cx="2405481" cy="2405481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635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308EECB-7512-E047-BEBF-3A2CC830A9A6}"/>
              </a:ext>
            </a:extLst>
          </p:cNvPr>
          <p:cNvSpPr>
            <a:spLocks noChangeAspect="1"/>
          </p:cNvSpPr>
          <p:nvPr/>
        </p:nvSpPr>
        <p:spPr>
          <a:xfrm>
            <a:off x="3844748" y="41362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0971CA-DF7B-9040-8504-EF01DC9E8D15}"/>
              </a:ext>
            </a:extLst>
          </p:cNvPr>
          <p:cNvSpPr>
            <a:spLocks noChangeAspect="1"/>
          </p:cNvSpPr>
          <p:nvPr/>
        </p:nvSpPr>
        <p:spPr>
          <a:xfrm>
            <a:off x="6943451" y="1989435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871BC61-6E28-0344-90F1-DDE66F508A81}"/>
              </a:ext>
            </a:extLst>
          </p:cNvPr>
          <p:cNvSpPr>
            <a:spLocks noChangeAspect="1"/>
          </p:cNvSpPr>
          <p:nvPr/>
        </p:nvSpPr>
        <p:spPr>
          <a:xfrm>
            <a:off x="7400651" y="1911883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3195B4F-F252-9D4C-94B3-E007711C3207}"/>
              </a:ext>
            </a:extLst>
          </p:cNvPr>
          <p:cNvSpPr>
            <a:spLocks noChangeAspect="1"/>
          </p:cNvSpPr>
          <p:nvPr/>
        </p:nvSpPr>
        <p:spPr>
          <a:xfrm>
            <a:off x="7242389" y="2350327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03A2C0-9FF4-A14F-A852-B15879FDC5C4}"/>
              </a:ext>
            </a:extLst>
          </p:cNvPr>
          <p:cNvSpPr>
            <a:spLocks noChangeAspect="1"/>
          </p:cNvSpPr>
          <p:nvPr/>
        </p:nvSpPr>
        <p:spPr>
          <a:xfrm>
            <a:off x="5372892" y="1259967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B3A2B95-A408-3F49-8810-1448D7674DFA}"/>
              </a:ext>
            </a:extLst>
          </p:cNvPr>
          <p:cNvSpPr>
            <a:spLocks noChangeAspect="1"/>
          </p:cNvSpPr>
          <p:nvPr/>
        </p:nvSpPr>
        <p:spPr>
          <a:xfrm>
            <a:off x="5960127" y="362142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C9F5A1-B328-7144-A094-8C44766FBB6D}"/>
              </a:ext>
            </a:extLst>
          </p:cNvPr>
          <p:cNvSpPr>
            <a:spLocks noChangeAspect="1"/>
          </p:cNvSpPr>
          <p:nvPr/>
        </p:nvSpPr>
        <p:spPr>
          <a:xfrm>
            <a:off x="2421431" y="3675406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7C0DBB4-B296-0A4D-8657-33E833E2F8FF}"/>
              </a:ext>
            </a:extLst>
          </p:cNvPr>
          <p:cNvSpPr>
            <a:spLocks noChangeAspect="1"/>
          </p:cNvSpPr>
          <p:nvPr/>
        </p:nvSpPr>
        <p:spPr>
          <a:xfrm>
            <a:off x="4695504" y="2799208"/>
            <a:ext cx="457200" cy="4572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DE1566-1204-DD49-A42F-CBD228D2E9CE}"/>
              </a:ext>
            </a:extLst>
          </p:cNvPr>
          <p:cNvSpPr>
            <a:spLocks noChangeAspect="1"/>
          </p:cNvSpPr>
          <p:nvPr/>
        </p:nvSpPr>
        <p:spPr>
          <a:xfrm>
            <a:off x="3992474" y="2132164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46C7854-E726-674A-AFB3-201B24385916}"/>
              </a:ext>
            </a:extLst>
          </p:cNvPr>
          <p:cNvSpPr>
            <a:spLocks noChangeAspect="1"/>
          </p:cNvSpPr>
          <p:nvPr/>
        </p:nvSpPr>
        <p:spPr>
          <a:xfrm>
            <a:off x="6074286" y="2666916"/>
            <a:ext cx="457200" cy="457200"/>
          </a:xfrm>
          <a:prstGeom prst="ellipse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bg1"/>
                </a:solidFill>
                <a:latin typeface="Optima" panose="02000503060000020004" pitchFamily="2" charset="0"/>
              </a:rPr>
              <a:t>A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8E788C2-88E0-9B4B-AC8B-C63E8A395976}"/>
              </a:ext>
            </a:extLst>
          </p:cNvPr>
          <p:cNvSpPr>
            <a:spLocks noChangeAspect="1"/>
          </p:cNvSpPr>
          <p:nvPr/>
        </p:nvSpPr>
        <p:spPr>
          <a:xfrm>
            <a:off x="5039465" y="3881249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64EC186-8454-D649-BAA8-7EBD66AB4A6C}"/>
              </a:ext>
            </a:extLst>
          </p:cNvPr>
          <p:cNvSpPr>
            <a:spLocks noChangeAspect="1"/>
          </p:cNvSpPr>
          <p:nvPr/>
        </p:nvSpPr>
        <p:spPr>
          <a:xfrm>
            <a:off x="3151024" y="1031367"/>
            <a:ext cx="457200" cy="457200"/>
          </a:xfrm>
          <a:prstGeom prst="ellipse">
            <a:avLst/>
          </a:prstGeom>
          <a:noFill/>
          <a:ln w="28575"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chemeClr val="accent6">
                    <a:lumMod val="50000"/>
                  </a:schemeClr>
                </a:solidFill>
                <a:latin typeface="Optima" panose="02000503060000020004" pitchFamily="2" charset="0"/>
              </a:rPr>
              <a:t>B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917F61-3A91-2B4C-848D-8680E661450E}"/>
              </a:ext>
            </a:extLst>
          </p:cNvPr>
          <p:cNvSpPr/>
          <p:nvPr/>
        </p:nvSpPr>
        <p:spPr>
          <a:xfrm>
            <a:off x="2144684" y="897775"/>
            <a:ext cx="5885411" cy="384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84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EAE5626-D2D1-434A-BD7E-941F8F609E97}"/>
              </a:ext>
            </a:extLst>
          </p:cNvPr>
          <p:cNvSpPr>
            <a:spLocks noChangeAspect="1"/>
          </p:cNvSpPr>
          <p:nvPr/>
        </p:nvSpPr>
        <p:spPr>
          <a:xfrm>
            <a:off x="4950328" y="1488567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2A9368-8134-544F-A8F1-F67645F393D4}"/>
              </a:ext>
            </a:extLst>
          </p:cNvPr>
          <p:cNvSpPr>
            <a:spLocks noChangeAspect="1"/>
          </p:cNvSpPr>
          <p:nvPr/>
        </p:nvSpPr>
        <p:spPr>
          <a:xfrm>
            <a:off x="6808169" y="1908385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C761A1-5EE0-C44D-80D8-FFCBE044E36E}"/>
              </a:ext>
            </a:extLst>
          </p:cNvPr>
          <p:cNvSpPr>
            <a:spLocks noChangeAspect="1"/>
          </p:cNvSpPr>
          <p:nvPr/>
        </p:nvSpPr>
        <p:spPr>
          <a:xfrm>
            <a:off x="6103082" y="2556074"/>
            <a:ext cx="274320" cy="2743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FEE4BC3-E130-1042-A475-6B0A25D22860}"/>
              </a:ext>
            </a:extLst>
          </p:cNvPr>
          <p:cNvSpPr>
            <a:spLocks noChangeAspect="1"/>
          </p:cNvSpPr>
          <p:nvPr/>
        </p:nvSpPr>
        <p:spPr>
          <a:xfrm>
            <a:off x="7749798" y="2589364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3643C16-EDE8-4E45-AD70-4C99414BC388}"/>
              </a:ext>
            </a:extLst>
          </p:cNvPr>
          <p:cNvSpPr>
            <a:spLocks noChangeAspect="1"/>
          </p:cNvSpPr>
          <p:nvPr/>
        </p:nvSpPr>
        <p:spPr>
          <a:xfrm>
            <a:off x="6625289" y="4218096"/>
            <a:ext cx="274320" cy="27432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43C28C-3D29-D845-A6F1-C3DA568F5A79}"/>
              </a:ext>
            </a:extLst>
          </p:cNvPr>
          <p:cNvSpPr>
            <a:spLocks noChangeAspect="1"/>
          </p:cNvSpPr>
          <p:nvPr/>
        </p:nvSpPr>
        <p:spPr>
          <a:xfrm>
            <a:off x="9037836" y="295512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0C24AE-4C90-7049-9282-D56C7ED71857}"/>
              </a:ext>
            </a:extLst>
          </p:cNvPr>
          <p:cNvSpPr>
            <a:spLocks noChangeAspect="1"/>
          </p:cNvSpPr>
          <p:nvPr/>
        </p:nvSpPr>
        <p:spPr>
          <a:xfrm>
            <a:off x="4102421" y="4540217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8075DD-7ACB-FA41-9A61-D2E7844D8F76}"/>
              </a:ext>
            </a:extLst>
          </p:cNvPr>
          <p:cNvSpPr>
            <a:spLocks noChangeAspect="1"/>
          </p:cNvSpPr>
          <p:nvPr/>
        </p:nvSpPr>
        <p:spPr>
          <a:xfrm>
            <a:off x="2695652" y="2406484"/>
            <a:ext cx="274320" cy="27432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FB040DB-11C5-ED41-A0B5-C518507526A1}"/>
              </a:ext>
            </a:extLst>
          </p:cNvPr>
          <p:cNvSpPr>
            <a:spLocks noChangeAspect="1"/>
          </p:cNvSpPr>
          <p:nvPr/>
        </p:nvSpPr>
        <p:spPr>
          <a:xfrm>
            <a:off x="4130964" y="617246"/>
            <a:ext cx="4218555" cy="4218555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8959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46F3973-2D11-1948-A8CC-1A1450B5A0DD}"/>
              </a:ext>
            </a:extLst>
          </p:cNvPr>
          <p:cNvGrpSpPr/>
          <p:nvPr/>
        </p:nvGrpSpPr>
        <p:grpSpPr>
          <a:xfrm rot="16025038" flipH="1">
            <a:off x="971969" y="2598911"/>
            <a:ext cx="2949975" cy="2616439"/>
            <a:chOff x="5840718" y="1157467"/>
            <a:chExt cx="2949975" cy="261643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D86E282-A524-6D4C-8D64-C669AE1730A0}"/>
                </a:ext>
              </a:extLst>
            </p:cNvPr>
            <p:cNvCxnSpPr/>
            <p:nvPr/>
          </p:nvCxnSpPr>
          <p:spPr>
            <a:xfrm>
              <a:off x="6944810" y="1157468"/>
              <a:ext cx="740780" cy="61877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FBE3E3-4DD7-E149-BCD4-C4D440049D3F}"/>
                </a:ext>
              </a:extLst>
            </p:cNvPr>
            <p:cNvCxnSpPr>
              <a:cxnSpLocks/>
            </p:cNvCxnSpPr>
            <p:nvPr/>
          </p:nvCxnSpPr>
          <p:spPr>
            <a:xfrm>
              <a:off x="7685590" y="1776242"/>
              <a:ext cx="833377" cy="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ACBB0D-EE96-9D41-AF0E-695C8CC1D8B1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73AD798-6958-B145-ACB8-6D8C3C0F06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8CB17F6-D1EA-F44F-8722-7592C272EA95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68D789-4AE3-FF48-81D8-682775909F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8B2A881-1715-7D45-99BE-A6C24CF4BB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DFE441-BD69-904D-B2FB-7ECD3A1A0D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94D33E0-F102-4A47-851A-20A6642FD5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FCB1150-3D6E-4C44-9351-191BF97BCC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F6C2222-4259-2C4B-8438-ADB60362C743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0222A2-6286-8B49-9C23-230F7B0598F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C1C55FE-21C1-BD4D-905B-E32609FEB725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F0B1DF2-33A1-264D-A250-EDB7A5D6F9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11780231" flipH="1">
            <a:off x="4723180" y="2588076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17935432" flipH="1">
            <a:off x="8649656" y="2691393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B453FE2-4A3A-7543-8D4A-4648B92F4F06}"/>
              </a:ext>
            </a:extLst>
          </p:cNvPr>
          <p:cNvCxnSpPr>
            <a:cxnSpLocks/>
          </p:cNvCxnSpPr>
          <p:nvPr/>
        </p:nvCxnSpPr>
        <p:spPr>
          <a:xfrm flipH="1">
            <a:off x="2026786" y="2530694"/>
            <a:ext cx="993926" cy="268541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8DAC8D55-7DFC-AC47-9559-2096FA7A15E9}"/>
              </a:ext>
            </a:extLst>
          </p:cNvPr>
          <p:cNvCxnSpPr>
            <a:cxnSpLocks/>
          </p:cNvCxnSpPr>
          <p:nvPr/>
        </p:nvCxnSpPr>
        <p:spPr>
          <a:xfrm>
            <a:off x="5100104" y="2877826"/>
            <a:ext cx="2132362" cy="1940522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ABD11A38-3FBC-C44A-970B-D97DCACAB990}"/>
              </a:ext>
            </a:extLst>
          </p:cNvPr>
          <p:cNvCxnSpPr>
            <a:cxnSpLocks/>
          </p:cNvCxnSpPr>
          <p:nvPr/>
        </p:nvCxnSpPr>
        <p:spPr>
          <a:xfrm rot="16544739">
            <a:off x="9092238" y="2957567"/>
            <a:ext cx="1978199" cy="195352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8760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5FEDFF2-F378-0C47-A686-AE6056F7C678}"/>
              </a:ext>
            </a:extLst>
          </p:cNvPr>
          <p:cNvGrpSpPr/>
          <p:nvPr/>
        </p:nvGrpSpPr>
        <p:grpSpPr>
          <a:xfrm rot="4209142">
            <a:off x="3366930" y="2284998"/>
            <a:ext cx="2616439" cy="2949975"/>
            <a:chOff x="1138737" y="2432143"/>
            <a:chExt cx="2616439" cy="294997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6F3973-2D11-1948-A8CC-1A1450B5A0DD}"/>
                </a:ext>
              </a:extLst>
            </p:cNvPr>
            <p:cNvGrpSpPr/>
            <p:nvPr/>
          </p:nvGrpSpPr>
          <p:grpSpPr>
            <a:xfrm rot="16025038" flipH="1">
              <a:off x="971969" y="2598911"/>
              <a:ext cx="2949975" cy="2616439"/>
              <a:chOff x="5840718" y="1157467"/>
              <a:chExt cx="2949975" cy="2616439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D86E282-A524-6D4C-8D64-C669AE1730A0}"/>
                  </a:ext>
                </a:extLst>
              </p:cNvPr>
              <p:cNvCxnSpPr/>
              <p:nvPr/>
            </p:nvCxnSpPr>
            <p:spPr>
              <a:xfrm>
                <a:off x="6944810" y="1157468"/>
                <a:ext cx="740780" cy="61877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88FBE3E3-4DD7-E149-BCD4-C4D440049D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85590" y="1776242"/>
                <a:ext cx="833377" cy="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28ACBB0D-EE96-9D41-AF0E-695C8CC1D8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8967" y="1765226"/>
                <a:ext cx="266218" cy="68916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D73AD798-6958-B145-ACB8-6D8C3C0F06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18419" y="2448884"/>
                <a:ext cx="972274" cy="810227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8CB17F6-D1EA-F44F-8722-7592C272EA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18419" y="3243115"/>
                <a:ext cx="150471" cy="306731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7268D789-4AE3-FF48-81D8-682775909F4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7051" y="3539357"/>
                <a:ext cx="1475772" cy="23454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8B2A881-1715-7D45-99BE-A6C24CF4BB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80984" y="3396480"/>
                <a:ext cx="544394" cy="377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B4DFE441-BD69-904D-B2FB-7ECD3A1A0D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92554" y="3396480"/>
                <a:ext cx="732824" cy="18250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94D33E0-F102-4A47-851A-20A6642FD5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840718" y="2974554"/>
                <a:ext cx="451836" cy="60442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FCB1150-3D6E-4C44-9351-191BF97BCC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47625" y="2368627"/>
                <a:ext cx="756987" cy="616943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1F6C2222-4259-2C4B-8438-ADB60362C743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>
                <a:off x="6228349" y="2022059"/>
                <a:ext cx="342476" cy="393136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90222A2-6286-8B49-9C23-230F7B0598F6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5924463" y="1739258"/>
                <a:ext cx="602467" cy="60979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C1C55FE-21C1-BD4D-905B-E32609FEB725}"/>
                  </a:ext>
                </a:extLst>
              </p:cNvPr>
              <p:cNvCxnSpPr>
                <a:cxnSpLocks/>
              </p:cNvCxnSpPr>
              <p:nvPr/>
            </p:nvCxnSpPr>
            <p:spPr>
              <a:xfrm rot="16025038" flipH="1" flipV="1">
                <a:off x="6432343" y="1182703"/>
                <a:ext cx="83697" cy="483690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F0B1DF2-33A1-264D-A250-EDB7A5D6F9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13847" y="1157467"/>
                <a:ext cx="241979" cy="217954"/>
              </a:xfrm>
              <a:prstGeom prst="line">
                <a:avLst/>
              </a:prstGeom>
              <a:ln w="285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6B453FE2-4A3A-7543-8D4A-4648B92F4F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6786" y="2530694"/>
              <a:ext cx="993926" cy="2685412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40137BA-84AA-AD4D-B90C-2D882079AB29}"/>
              </a:ext>
            </a:extLst>
          </p:cNvPr>
          <p:cNvGrpSpPr/>
          <p:nvPr/>
        </p:nvGrpSpPr>
        <p:grpSpPr>
          <a:xfrm rot="20006813" flipH="1">
            <a:off x="3198524" y="2481399"/>
            <a:ext cx="2958472" cy="2638109"/>
            <a:chOff x="5840718" y="1135797"/>
            <a:chExt cx="2958472" cy="2638109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6FA8CD5-E8A5-0C49-94BF-B5CD94DF9B6D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240699" y="846125"/>
              <a:ext cx="265869" cy="84521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4A6115C-A904-8D43-AA5A-9503B05D527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938874" y="1224947"/>
              <a:ext cx="432185" cy="706928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55EE29B-3B18-0048-856B-0FB6017F44E8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AD10B7C-3DCB-4F4D-BC75-09B478E0DA4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8202276" y="2185765"/>
              <a:ext cx="311555" cy="88227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996A8CD-7A45-2F4C-92F2-55C1EB980907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7576823" y="3177242"/>
              <a:ext cx="746175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F1A627-C183-0F4A-A773-1F7D82351C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2DDF7-AD32-5741-AD81-F0AF7B599298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73575" y="3485419"/>
              <a:ext cx="281574" cy="28144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34C18D9-644D-F540-9694-663122C8A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81489" y="3298822"/>
              <a:ext cx="77316" cy="459715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36DB955-9E6C-274E-A8C6-EB796F35997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0718" y="2974554"/>
              <a:ext cx="451836" cy="60442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7211F61-054B-E34E-883F-F0B842BA58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7625" y="2368627"/>
              <a:ext cx="756987" cy="616943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486E6C1-7097-8145-A44B-C2AF61C991B4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D66F9FA-4235-E84A-9E44-8D7565B78D77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5924463" y="1739258"/>
              <a:ext cx="602467" cy="60979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D7A894B-2501-094E-A259-09008E794E5D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32343" y="1182703"/>
              <a:ext cx="83697" cy="48369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A4524D1-6A6A-5643-BDD1-294EA40BB3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3847" y="1157467"/>
              <a:ext cx="241979" cy="217954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529B92-B6E2-A445-985A-AFFAA0467118}"/>
              </a:ext>
            </a:extLst>
          </p:cNvPr>
          <p:cNvGrpSpPr/>
          <p:nvPr/>
        </p:nvGrpSpPr>
        <p:grpSpPr>
          <a:xfrm rot="20289339" flipH="1">
            <a:off x="3274141" y="2544248"/>
            <a:ext cx="2802017" cy="2431474"/>
            <a:chOff x="5988676" y="1342432"/>
            <a:chExt cx="2802017" cy="2431474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F867F9B-F636-E245-8C08-B45FCBEADDDF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929294" y="1405598"/>
              <a:ext cx="686196" cy="559863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1CB946D-39EF-5342-BA23-7805BFC6B92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7954869" y="1409391"/>
              <a:ext cx="178083" cy="96041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3F868D3-D098-CC48-B9B7-BB547747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518967" y="1765226"/>
              <a:ext cx="266218" cy="68916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F784417-27D9-FC49-A47C-81DB642C6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18419" y="2448884"/>
              <a:ext cx="972274" cy="810227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6E0AB66-EED6-D84C-BB2F-DA3C72C5E7ED}"/>
                </a:ext>
              </a:extLst>
            </p:cNvPr>
            <p:cNvCxnSpPr>
              <a:cxnSpLocks/>
            </p:cNvCxnSpPr>
            <p:nvPr/>
          </p:nvCxnSpPr>
          <p:spPr>
            <a:xfrm>
              <a:off x="7818419" y="3243115"/>
              <a:ext cx="150471" cy="306731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7A6CCF1-EB44-BB40-93E2-E476CB92F6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7051" y="3539357"/>
              <a:ext cx="1475772" cy="234549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1437A57-1AE3-AB44-AF3B-7C61907D69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0984" y="3396480"/>
              <a:ext cx="544394" cy="37742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727AA3F-0523-BC4A-93A4-825CC14DE9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2554" y="3396480"/>
              <a:ext cx="732824" cy="18250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9F7431E-A1F8-7E4F-AF40-B606EA14346F}"/>
                </a:ext>
              </a:extLst>
            </p:cNvPr>
            <p:cNvCxnSpPr>
              <a:cxnSpLocks/>
            </p:cNvCxnSpPr>
            <p:nvPr/>
          </p:nvCxnSpPr>
          <p:spPr>
            <a:xfrm rot="16025038" flipV="1">
              <a:off x="5841860" y="3150659"/>
              <a:ext cx="621689" cy="248395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3547EDA-3CFA-C446-B346-B03DBC671179}"/>
                </a:ext>
              </a:extLst>
            </p:cNvPr>
            <p:cNvCxnSpPr>
              <a:cxnSpLocks/>
            </p:cNvCxnSpPr>
            <p:nvPr/>
          </p:nvCxnSpPr>
          <p:spPr>
            <a:xfrm rot="16025038">
              <a:off x="6026019" y="2346962"/>
              <a:ext cx="555796" cy="63048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0A1C3C-8D5D-3743-A2CC-151465022DF5}"/>
                </a:ext>
              </a:extLst>
            </p:cNvPr>
            <p:cNvCxnSpPr>
              <a:cxnSpLocks/>
            </p:cNvCxnSpPr>
            <p:nvPr/>
          </p:nvCxnSpPr>
          <p:spPr>
            <a:xfrm rot="16025038" flipH="1">
              <a:off x="6228349" y="2022059"/>
              <a:ext cx="342476" cy="393136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915BB4-4E9A-FE4D-AB1D-4D614319888A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324860" y="1732877"/>
              <a:ext cx="184944" cy="457270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45147B2-1682-4B46-A814-1ADCBB5EF33E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429090" y="1572503"/>
              <a:ext cx="497110" cy="97312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99BBA86D-3B1C-6944-B5D2-242EE0C75CA6}"/>
                </a:ext>
              </a:extLst>
            </p:cNvPr>
            <p:cNvCxnSpPr>
              <a:cxnSpLocks/>
            </p:cNvCxnSpPr>
            <p:nvPr/>
          </p:nvCxnSpPr>
          <p:spPr>
            <a:xfrm rot="16025038" flipH="1" flipV="1">
              <a:off x="6845885" y="1226964"/>
              <a:ext cx="0" cy="283464"/>
            </a:xfrm>
            <a:prstGeom prst="line">
              <a:avLst/>
            </a:prstGeom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91996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D3B013-9199-3743-A386-0A345FECC244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02571C-E80F-BE47-B033-84197F9F97AB}"/>
              </a:ext>
            </a:extLst>
          </p:cNvPr>
          <p:cNvSpPr/>
          <p:nvPr/>
        </p:nvSpPr>
        <p:spPr>
          <a:xfrm>
            <a:off x="1492470" y="2406871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872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27972DB-9B23-6348-AC96-021CEC459E88}"/>
              </a:ext>
            </a:extLst>
          </p:cNvPr>
          <p:cNvGrpSpPr>
            <a:grpSpLocks noChangeAspect="1"/>
          </p:cNvGrpSpPr>
          <p:nvPr/>
        </p:nvGrpSpPr>
        <p:grpSpPr>
          <a:xfrm>
            <a:off x="2469931" y="1418896"/>
            <a:ext cx="3657600" cy="3657600"/>
            <a:chOff x="1345324" y="2154620"/>
            <a:chExt cx="2743200" cy="2743200"/>
          </a:xfrm>
        </p:grpSpPr>
        <p:sp>
          <p:nvSpPr>
            <p:cNvPr id="4" name="Cube 3">
              <a:extLst>
                <a:ext uri="{FF2B5EF4-FFF2-40B4-BE49-F238E27FC236}">
                  <a16:creationId xmlns:a16="http://schemas.microsoft.com/office/drawing/2014/main" id="{8439D051-D97C-754B-B8C6-F71A5B59BC14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1FC75D1F-3020-9945-8416-2B244CE95D7D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74483F1C-B5F1-604E-AF0A-9E29E299AEA3}"/>
              </a:ext>
            </a:extLst>
          </p:cNvPr>
          <p:cNvSpPr>
            <a:spLocks noChangeAspect="1"/>
          </p:cNvSpPr>
          <p:nvPr/>
        </p:nvSpPr>
        <p:spPr>
          <a:xfrm>
            <a:off x="2906110" y="1807779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497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B402FB-43E1-9748-BFE7-2E50A8D0141B}"/>
              </a:ext>
            </a:extLst>
          </p:cNvPr>
          <p:cNvSpPr>
            <a:spLocks noChangeAspect="1"/>
          </p:cNvSpPr>
          <p:nvPr/>
        </p:nvSpPr>
        <p:spPr>
          <a:xfrm>
            <a:off x="1492471" y="2406872"/>
            <a:ext cx="3657600" cy="3657600"/>
          </a:xfrm>
          <a:prstGeom prst="rect">
            <a:avLst/>
          </a:prstGeom>
          <a:noFill/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464B7A4-32CD-224F-967B-C9BE8DBE5CFE}"/>
              </a:ext>
            </a:extLst>
          </p:cNvPr>
          <p:cNvSpPr/>
          <p:nvPr/>
        </p:nvSpPr>
        <p:spPr>
          <a:xfrm>
            <a:off x="1492470" y="2406871"/>
            <a:ext cx="3657599" cy="3657599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D3F5CED-DCAE-7448-A4EC-C10BF8E639F6}"/>
              </a:ext>
            </a:extLst>
          </p:cNvPr>
          <p:cNvGrpSpPr>
            <a:grpSpLocks noChangeAspect="1"/>
          </p:cNvGrpSpPr>
          <p:nvPr/>
        </p:nvGrpSpPr>
        <p:grpSpPr>
          <a:xfrm>
            <a:off x="7041932" y="2406870"/>
            <a:ext cx="3657600" cy="3657600"/>
            <a:chOff x="1345324" y="2154620"/>
            <a:chExt cx="2743200" cy="2743200"/>
          </a:xfrm>
        </p:grpSpPr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00CA7AB0-B580-1B44-8F85-00E1D9610D15}"/>
                </a:ext>
              </a:extLst>
            </p:cNvPr>
            <p:cNvSpPr/>
            <p:nvPr/>
          </p:nvSpPr>
          <p:spPr>
            <a:xfrm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622F1A47-AF6F-F14E-A5FE-D128E68F38B4}"/>
                </a:ext>
              </a:extLst>
            </p:cNvPr>
            <p:cNvSpPr/>
            <p:nvPr/>
          </p:nvSpPr>
          <p:spPr>
            <a:xfrm flipH="1" flipV="1">
              <a:off x="1345324" y="2154620"/>
              <a:ext cx="2743200" cy="2743200"/>
            </a:xfrm>
            <a:prstGeom prst="cube">
              <a:avLst/>
            </a:prstGeom>
            <a:noFill/>
            <a:ln w="19050">
              <a:solidFill>
                <a:schemeClr val="accent2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338E6729-72BD-8A40-9F8D-AC78558C8DEF}"/>
              </a:ext>
            </a:extLst>
          </p:cNvPr>
          <p:cNvSpPr>
            <a:spLocks noChangeAspect="1"/>
          </p:cNvSpPr>
          <p:nvPr/>
        </p:nvSpPr>
        <p:spPr>
          <a:xfrm>
            <a:off x="7478111" y="2795753"/>
            <a:ext cx="2890345" cy="289034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28575" cmpd="sng">
            <a:solidFill>
              <a:schemeClr val="accent3"/>
            </a:solidFill>
            <a:prstDash val="dash"/>
          </a:ln>
          <a:effectLst/>
          <a:scene3d>
            <a:camera prst="orthographicFront"/>
            <a:lightRig rig="threePt" dir="t"/>
          </a:scene3d>
          <a:sp3d prstMaterial="clear">
            <a:bevelT w="685800" h="685800"/>
            <a:bevelB w="685800" h="6858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07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/>
        </p:nvGraphicFramePr>
        <p:xfrm>
          <a:off x="2625260" y="572119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45155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7CB99BB-0E6F-9448-BAC0-E78C01F34C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2780885"/>
              </p:ext>
            </p:extLst>
          </p:nvPr>
        </p:nvGraphicFramePr>
        <p:xfrm>
          <a:off x="2625260" y="572119"/>
          <a:ext cx="6941479" cy="5713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A248D8B-DA9F-3241-9296-C86716D2B22F}"/>
              </a:ext>
            </a:extLst>
          </p:cNvPr>
          <p:cNvCxnSpPr/>
          <p:nvPr/>
        </p:nvCxnSpPr>
        <p:spPr>
          <a:xfrm flipV="1">
            <a:off x="4965539" y="1967696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6987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5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1" y="203859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1" y="178250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5" y="1302153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6" y="361736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89" y="324380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7" y="22126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7" y="468774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1" y="340681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V="1">
            <a:off x="3441538" y="3592011"/>
            <a:ext cx="0" cy="71570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35905FD-8A62-1D4F-BAE5-39652E04C5EA}"/>
              </a:ext>
            </a:extLst>
          </p:cNvPr>
          <p:cNvCxnSpPr>
            <a:cxnSpLocks/>
          </p:cNvCxnSpPr>
          <p:nvPr/>
        </p:nvCxnSpPr>
        <p:spPr>
          <a:xfrm flipV="1">
            <a:off x="4061288" y="2283589"/>
            <a:ext cx="0" cy="147480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90B6E2-A43E-FF4B-BF32-DBE557CF0DAD}"/>
              </a:ext>
            </a:extLst>
          </p:cNvPr>
          <p:cNvCxnSpPr>
            <a:cxnSpLocks/>
          </p:cNvCxnSpPr>
          <p:nvPr/>
        </p:nvCxnSpPr>
        <p:spPr>
          <a:xfrm flipV="1">
            <a:off x="4516054" y="3510988"/>
            <a:ext cx="0" cy="111117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50D4C2E-8E7D-C440-83BB-5290B295050F}"/>
              </a:ext>
            </a:extLst>
          </p:cNvPr>
          <p:cNvCxnSpPr>
            <a:cxnSpLocks/>
          </p:cNvCxnSpPr>
          <p:nvPr/>
        </p:nvCxnSpPr>
        <p:spPr>
          <a:xfrm flipV="1">
            <a:off x="5081284" y="2397889"/>
            <a:ext cx="0" cy="6231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6E9CE7A-4B63-BD42-8583-C897875F1572}"/>
              </a:ext>
            </a:extLst>
          </p:cNvPr>
          <p:cNvCxnSpPr>
            <a:cxnSpLocks/>
          </p:cNvCxnSpPr>
          <p:nvPr/>
        </p:nvCxnSpPr>
        <p:spPr>
          <a:xfrm flipV="1">
            <a:off x="5306595" y="2887851"/>
            <a:ext cx="0" cy="701243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FBADF85-AF36-0D4C-B1F3-75466A6BF07F}"/>
              </a:ext>
            </a:extLst>
          </p:cNvPr>
          <p:cNvCxnSpPr>
            <a:cxnSpLocks/>
          </p:cNvCxnSpPr>
          <p:nvPr/>
        </p:nvCxnSpPr>
        <p:spPr>
          <a:xfrm flipV="1">
            <a:off x="6127785" y="2159496"/>
            <a:ext cx="0" cy="10519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ED651E-648A-8744-AF4C-CD89CF40469C}"/>
              </a:ext>
            </a:extLst>
          </p:cNvPr>
          <p:cNvCxnSpPr>
            <a:cxnSpLocks/>
          </p:cNvCxnSpPr>
          <p:nvPr/>
        </p:nvCxnSpPr>
        <p:spPr>
          <a:xfrm flipV="1">
            <a:off x="6259972" y="1525150"/>
            <a:ext cx="0" cy="486531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56A24F1-CA13-7F4E-AB8E-74517484D58A}"/>
              </a:ext>
            </a:extLst>
          </p:cNvPr>
          <p:cNvCxnSpPr>
            <a:cxnSpLocks/>
          </p:cNvCxnSpPr>
          <p:nvPr/>
        </p:nvCxnSpPr>
        <p:spPr>
          <a:xfrm flipV="1">
            <a:off x="7164728" y="1354279"/>
            <a:ext cx="0" cy="414136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1712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5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1" y="203859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1" y="178250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5" y="1302153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6" y="361736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89" y="324380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7" y="22126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7" y="468774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1" y="340681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3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4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5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5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717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316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75069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0CEAC1-618E-C847-8A8D-C20B99230DE2}"/>
              </a:ext>
            </a:extLst>
          </p:cNvPr>
          <p:cNvCxnSpPr/>
          <p:nvPr/>
        </p:nvCxnSpPr>
        <p:spPr>
          <a:xfrm flipV="1">
            <a:off x="2905245" y="1261641"/>
            <a:ext cx="4352081" cy="3518704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03FBCAC-63C2-C44A-BA76-AF42623E8C61}"/>
              </a:ext>
            </a:extLst>
          </p:cNvPr>
          <p:cNvSpPr>
            <a:spLocks noChangeAspect="1"/>
          </p:cNvSpPr>
          <p:nvPr/>
        </p:nvSpPr>
        <p:spPr>
          <a:xfrm>
            <a:off x="3968691" y="203859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5F0D91E-0118-8E41-BAE5-CB7B7EC39AB4}"/>
              </a:ext>
            </a:extLst>
          </p:cNvPr>
          <p:cNvSpPr>
            <a:spLocks noChangeAspect="1"/>
          </p:cNvSpPr>
          <p:nvPr/>
        </p:nvSpPr>
        <p:spPr>
          <a:xfrm>
            <a:off x="7072131" y="1782502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258C46-B0B7-A442-85A6-2B6C8329427D}"/>
              </a:ext>
            </a:extLst>
          </p:cNvPr>
          <p:cNvSpPr>
            <a:spLocks noChangeAspect="1"/>
          </p:cNvSpPr>
          <p:nvPr/>
        </p:nvSpPr>
        <p:spPr>
          <a:xfrm>
            <a:off x="6167375" y="1302153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9DF28C-6E4E-3644-BA83-6BB029D46C04}"/>
              </a:ext>
            </a:extLst>
          </p:cNvPr>
          <p:cNvSpPr>
            <a:spLocks noChangeAspect="1"/>
          </p:cNvSpPr>
          <p:nvPr/>
        </p:nvSpPr>
        <p:spPr>
          <a:xfrm>
            <a:off x="5222866" y="361736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8B97C2-38DD-4C48-BFB1-51263894D965}"/>
              </a:ext>
            </a:extLst>
          </p:cNvPr>
          <p:cNvSpPr>
            <a:spLocks noChangeAspect="1"/>
          </p:cNvSpPr>
          <p:nvPr/>
        </p:nvSpPr>
        <p:spPr>
          <a:xfrm>
            <a:off x="6035189" y="3243805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87127F2-B923-0D4E-BEC4-9FB462EED159}"/>
              </a:ext>
            </a:extLst>
          </p:cNvPr>
          <p:cNvSpPr>
            <a:spLocks noChangeAspect="1"/>
          </p:cNvSpPr>
          <p:nvPr/>
        </p:nvSpPr>
        <p:spPr>
          <a:xfrm>
            <a:off x="4988687" y="2212694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C9EB7EE-6E07-5549-B95B-382A9E45DAD9}"/>
              </a:ext>
            </a:extLst>
          </p:cNvPr>
          <p:cNvSpPr>
            <a:spLocks noChangeAspect="1"/>
          </p:cNvSpPr>
          <p:nvPr/>
        </p:nvSpPr>
        <p:spPr>
          <a:xfrm>
            <a:off x="4423457" y="4687747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FC8E61-8C83-3F46-907F-10C77A64A1C3}"/>
              </a:ext>
            </a:extLst>
          </p:cNvPr>
          <p:cNvSpPr>
            <a:spLocks noChangeAspect="1"/>
          </p:cNvSpPr>
          <p:nvPr/>
        </p:nvSpPr>
        <p:spPr>
          <a:xfrm>
            <a:off x="3348941" y="3406816"/>
            <a:ext cx="185195" cy="18519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355BDC-66E8-F442-9D84-E894BAFFA448}"/>
              </a:ext>
            </a:extLst>
          </p:cNvPr>
          <p:cNvCxnSpPr>
            <a:cxnSpLocks/>
          </p:cNvCxnSpPr>
          <p:nvPr/>
        </p:nvCxnSpPr>
        <p:spPr>
          <a:xfrm flipH="1">
            <a:off x="3534136" y="3496495"/>
            <a:ext cx="859000" cy="2918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A0F97E-9E4B-354D-B700-8CA219647669}"/>
              </a:ext>
            </a:extLst>
          </p:cNvPr>
          <p:cNvCxnSpPr>
            <a:cxnSpLocks/>
          </p:cNvCxnSpPr>
          <p:nvPr/>
        </p:nvCxnSpPr>
        <p:spPr>
          <a:xfrm flipH="1">
            <a:off x="3028950" y="4770662"/>
            <a:ext cx="1327322" cy="9682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1B99AF-177D-7D4E-90A3-5421BB09A2DE}"/>
              </a:ext>
            </a:extLst>
          </p:cNvPr>
          <p:cNvCxnSpPr>
            <a:cxnSpLocks/>
          </p:cNvCxnSpPr>
          <p:nvPr/>
        </p:nvCxnSpPr>
        <p:spPr>
          <a:xfrm flipH="1">
            <a:off x="4356272" y="3709961"/>
            <a:ext cx="817610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277107F-A122-AB42-B6C3-83EBE7DDEC00}"/>
              </a:ext>
            </a:extLst>
          </p:cNvPr>
          <p:cNvCxnSpPr>
            <a:cxnSpLocks/>
          </p:cNvCxnSpPr>
          <p:nvPr/>
        </p:nvCxnSpPr>
        <p:spPr>
          <a:xfrm flipH="1">
            <a:off x="4765077" y="3342069"/>
            <a:ext cx="1230588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74943F5-F206-C04D-B593-13109315FE59}"/>
              </a:ext>
            </a:extLst>
          </p:cNvPr>
          <p:cNvCxnSpPr>
            <a:cxnSpLocks/>
          </p:cNvCxnSpPr>
          <p:nvPr/>
        </p:nvCxnSpPr>
        <p:spPr>
          <a:xfrm flipH="1">
            <a:off x="4177473" y="2132364"/>
            <a:ext cx="1918527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BFDA07B-9445-424E-8BE9-B95381B2C9F1}"/>
              </a:ext>
            </a:extLst>
          </p:cNvPr>
          <p:cNvCxnSpPr>
            <a:cxnSpLocks/>
          </p:cNvCxnSpPr>
          <p:nvPr/>
        </p:nvCxnSpPr>
        <p:spPr>
          <a:xfrm flipH="1">
            <a:off x="5173884" y="2305291"/>
            <a:ext cx="691135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305B4E-F5A8-9741-A734-46B866F6831D}"/>
              </a:ext>
            </a:extLst>
          </p:cNvPr>
          <p:cNvCxnSpPr>
            <a:cxnSpLocks/>
          </p:cNvCxnSpPr>
          <p:nvPr/>
        </p:nvCxnSpPr>
        <p:spPr>
          <a:xfrm flipH="1">
            <a:off x="6600825" y="1875099"/>
            <a:ext cx="44288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FE6DC13-F6F3-1E45-9001-34F871CBBF6C}"/>
              </a:ext>
            </a:extLst>
          </p:cNvPr>
          <p:cNvCxnSpPr>
            <a:cxnSpLocks/>
          </p:cNvCxnSpPr>
          <p:nvPr/>
        </p:nvCxnSpPr>
        <p:spPr>
          <a:xfrm flipH="1">
            <a:off x="6379385" y="1407711"/>
            <a:ext cx="664321" cy="0"/>
          </a:xfrm>
          <a:prstGeom prst="line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263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503186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Positive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Negative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False Positive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True Negative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0" y="3155675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5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1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77852937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59AA24E5-CEE8-E847-AB0B-654A43262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027920"/>
              </p:ext>
            </p:extLst>
          </p:nvPr>
        </p:nvGraphicFramePr>
        <p:xfrm>
          <a:off x="3062810" y="2251722"/>
          <a:ext cx="4876800" cy="270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9215969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997944458"/>
                    </a:ext>
                  </a:extLst>
                </a:gridCol>
              </a:tblGrid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500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06525"/>
                  </a:ext>
                </a:extLst>
              </a:tr>
              <a:tr h="135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2,000</a:t>
                      </a:r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Optima" panose="02000503060000020004" pitchFamily="2" charset="0"/>
                        </a:rPr>
                        <a:t>198,000</a:t>
                      </a: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0788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3A04656-1410-7D4C-87AB-0D05E47FB360}"/>
              </a:ext>
            </a:extLst>
          </p:cNvPr>
          <p:cNvSpPr/>
          <p:nvPr/>
        </p:nvSpPr>
        <p:spPr>
          <a:xfrm>
            <a:off x="228600" y="3155675"/>
            <a:ext cx="168507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Actual</a:t>
            </a:r>
            <a:b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condition</a:t>
            </a:r>
            <a:endParaRPr lang="en-US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7031B-8001-D04A-9BB7-CEA156516D4F}"/>
              </a:ext>
            </a:extLst>
          </p:cNvPr>
          <p:cNvSpPr/>
          <p:nvPr/>
        </p:nvSpPr>
        <p:spPr>
          <a:xfrm>
            <a:off x="1706625" y="2755565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E78424-DA80-6248-B255-619EF42CF778}"/>
              </a:ext>
            </a:extLst>
          </p:cNvPr>
          <p:cNvSpPr/>
          <p:nvPr/>
        </p:nvSpPr>
        <p:spPr>
          <a:xfrm>
            <a:off x="1578384" y="4090672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38923E-061F-FC4A-8AF7-800BA6C2CA59}"/>
              </a:ext>
            </a:extLst>
          </p:cNvPr>
          <p:cNvSpPr/>
          <p:nvPr/>
        </p:nvSpPr>
        <p:spPr>
          <a:xfrm>
            <a:off x="3884031" y="1829520"/>
            <a:ext cx="10374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Positive</a:t>
            </a:r>
            <a:endParaRPr lang="en-US" sz="2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4C7F50-59E8-E845-A251-6301BF6FB5F5}"/>
              </a:ext>
            </a:extLst>
          </p:cNvPr>
          <p:cNvSpPr/>
          <p:nvPr/>
        </p:nvSpPr>
        <p:spPr>
          <a:xfrm>
            <a:off x="6172200" y="1829520"/>
            <a:ext cx="11657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i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Negative</a:t>
            </a:r>
            <a:endParaRPr lang="en-US" sz="2000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7C2BD7-0F86-B046-BACC-08510F98881D}"/>
              </a:ext>
            </a:extLst>
          </p:cNvPr>
          <p:cNvSpPr/>
          <p:nvPr/>
        </p:nvSpPr>
        <p:spPr>
          <a:xfrm>
            <a:off x="3884031" y="1290637"/>
            <a:ext cx="30523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kern="0" dirty="0">
                <a:solidFill>
                  <a:prstClr val="black"/>
                </a:solidFill>
                <a:latin typeface="Optima" panose="02000503060000020004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Test condition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222378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C34E150F-ADFA-A746-B0A2-C2F833264524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013E0C0-4E1B-C84E-B7CB-429E8284331F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91BCA16-2824-BD47-8D64-89626408EF40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17A805D-137F-9D4B-93DB-94884D9F95BB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A7618B0-8F09-6F45-B1CA-774533F545F6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EA0B6C6-CECD-F949-A873-6BE1CFFFA290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7CD374A-D19F-0449-9AEC-EC967A9CEBF5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191D1B-3E49-AF4A-8B28-934C0C1D05A8}"/>
              </a:ext>
            </a:extLst>
          </p:cNvPr>
          <p:cNvSpPr txBox="1"/>
          <p:nvPr/>
        </p:nvSpPr>
        <p:spPr>
          <a:xfrm>
            <a:off x="5545781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FA48B8-4468-AD44-9ECC-31D5C6DFA8FB}"/>
              </a:ext>
            </a:extLst>
          </p:cNvPr>
          <p:cNvSpPr txBox="1"/>
          <p:nvPr/>
        </p:nvSpPr>
        <p:spPr>
          <a:xfrm>
            <a:off x="4460532" y="2347877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834F83-B8C3-EC4E-A04C-D0FBF1BBB7A4}"/>
              </a:ext>
            </a:extLst>
          </p:cNvPr>
          <p:cNvSpPr txBox="1"/>
          <p:nvPr/>
        </p:nvSpPr>
        <p:spPr>
          <a:xfrm>
            <a:off x="6724499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725CC9-8168-1D46-A415-1A39DB720B2F}"/>
              </a:ext>
            </a:extLst>
          </p:cNvPr>
          <p:cNvSpPr txBox="1"/>
          <p:nvPr/>
        </p:nvSpPr>
        <p:spPr>
          <a:xfrm>
            <a:off x="7155257" y="24366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990E46B-38A2-2649-AFCF-685935ECD477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BC4C503-052C-B045-B58A-C84B236399E8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5986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>
            <a:extLst>
              <a:ext uri="{FF2B5EF4-FFF2-40B4-BE49-F238E27FC236}">
                <a16:creationId xmlns:a16="http://schemas.microsoft.com/office/drawing/2014/main" id="{5426963A-F743-D348-A9F9-D20E20FE5439}"/>
              </a:ext>
            </a:extLst>
          </p:cNvPr>
          <p:cNvSpPr/>
          <p:nvPr/>
        </p:nvSpPr>
        <p:spPr>
          <a:xfrm>
            <a:off x="7122481" y="243706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FF2DAFB-A0F9-1746-AA61-4760916E5FB3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5950990" y="2761999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951AFD-64A2-9B4F-9EE0-4B2E491B2E09}"/>
              </a:ext>
            </a:extLst>
          </p:cNvPr>
          <p:cNvCxnSpPr>
            <a:cxnSpLocks noChangeAspect="1"/>
          </p:cNvCxnSpPr>
          <p:nvPr/>
        </p:nvCxnSpPr>
        <p:spPr>
          <a:xfrm>
            <a:off x="5950990" y="2044466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810B79-4BE1-7146-901D-94DF6FE28646}"/>
              </a:ext>
            </a:extLst>
          </p:cNvPr>
          <p:cNvGrpSpPr/>
          <p:nvPr/>
        </p:nvGrpSpPr>
        <p:grpSpPr>
          <a:xfrm>
            <a:off x="5525595" y="1731713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B247EE4-2CE8-E34C-943E-711AF983827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D1482F0-37E0-E94F-B010-2B80985B631A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CCF677E-C03D-FB46-8FCB-F1FD69780BA3}"/>
              </a:ext>
            </a:extLst>
          </p:cNvPr>
          <p:cNvSpPr txBox="1"/>
          <p:nvPr/>
        </p:nvSpPr>
        <p:spPr>
          <a:xfrm>
            <a:off x="5545780" y="1702741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20DACD1-5C33-9B4D-A626-06BCF725C86B}"/>
              </a:ext>
            </a:extLst>
          </p:cNvPr>
          <p:cNvSpPr txBox="1"/>
          <p:nvPr/>
        </p:nvSpPr>
        <p:spPr>
          <a:xfrm>
            <a:off x="5545781" y="3113314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D45B54-4918-2543-B616-7560317D1A42}"/>
              </a:ext>
            </a:extLst>
          </p:cNvPr>
          <p:cNvSpPr txBox="1"/>
          <p:nvPr/>
        </p:nvSpPr>
        <p:spPr>
          <a:xfrm>
            <a:off x="4460532" y="2347877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9C2463-FD48-974E-A15F-82BACE8C7FF7}"/>
              </a:ext>
            </a:extLst>
          </p:cNvPr>
          <p:cNvSpPr txBox="1"/>
          <p:nvPr/>
        </p:nvSpPr>
        <p:spPr>
          <a:xfrm>
            <a:off x="6724499" y="3030257"/>
            <a:ext cx="116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Threshold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58D8AD-B04D-7242-9258-C3E858086814}"/>
              </a:ext>
            </a:extLst>
          </p:cNvPr>
          <p:cNvSpPr txBox="1"/>
          <p:nvPr/>
        </p:nvSpPr>
        <p:spPr>
          <a:xfrm>
            <a:off x="7155257" y="24366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l-GR" dirty="0">
                <a:solidFill>
                  <a:schemeClr val="bg1"/>
                </a:solidFill>
                <a:latin typeface="Optima" panose="02000503060000020004" pitchFamily="2" charset="0"/>
              </a:rPr>
              <a:t>θ</a:t>
            </a:r>
            <a:endParaRPr lang="en-US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E3669E8-7303-D149-861E-3420B7E84D9C}"/>
              </a:ext>
            </a:extLst>
          </p:cNvPr>
          <p:cNvCxnSpPr>
            <a:cxnSpLocks/>
          </p:cNvCxnSpPr>
          <p:nvPr/>
        </p:nvCxnSpPr>
        <p:spPr>
          <a:xfrm>
            <a:off x="7609268" y="2642054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AC132AD-DF1D-3C45-A12E-8C1AC3B1F0B6}"/>
              </a:ext>
            </a:extLst>
          </p:cNvPr>
          <p:cNvSpPr txBox="1"/>
          <p:nvPr/>
        </p:nvSpPr>
        <p:spPr>
          <a:xfrm>
            <a:off x="7747875" y="2231156"/>
            <a:ext cx="88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BEC33E-C038-4048-A917-AD1EE45E4B32}"/>
              </a:ext>
            </a:extLst>
          </p:cNvPr>
          <p:cNvSpPr txBox="1"/>
          <p:nvPr/>
        </p:nvSpPr>
        <p:spPr>
          <a:xfrm>
            <a:off x="6235532" y="1861824"/>
            <a:ext cx="449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309E2A5-D0B7-164D-8E52-E32CE3DFC68C}"/>
              </a:ext>
            </a:extLst>
          </p:cNvPr>
          <p:cNvSpPr txBox="1"/>
          <p:nvPr/>
        </p:nvSpPr>
        <p:spPr>
          <a:xfrm>
            <a:off x="6235531" y="260573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7395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37E18C4-A4C2-D24A-ADCC-A21AB4F741C0}"/>
              </a:ext>
            </a:extLst>
          </p:cNvPr>
          <p:cNvSpPr/>
          <p:nvPr/>
        </p:nvSpPr>
        <p:spPr>
          <a:xfrm>
            <a:off x="5122752" y="2313306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E566A10-7153-EA49-9576-A68F08EF69F8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951261" y="2638245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0416747-816D-CF41-A497-C60B972D1E6D}"/>
              </a:ext>
            </a:extLst>
          </p:cNvPr>
          <p:cNvCxnSpPr>
            <a:cxnSpLocks noChangeAspect="1"/>
          </p:cNvCxnSpPr>
          <p:nvPr/>
        </p:nvCxnSpPr>
        <p:spPr>
          <a:xfrm>
            <a:off x="3951261" y="1920712"/>
            <a:ext cx="1097280" cy="49009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6B9E39DF-0F4F-7344-82CC-D4A655388537}"/>
              </a:ext>
            </a:extLst>
          </p:cNvPr>
          <p:cNvGrpSpPr/>
          <p:nvPr/>
        </p:nvGrpSpPr>
        <p:grpSpPr>
          <a:xfrm>
            <a:off x="3525866" y="1607959"/>
            <a:ext cx="365760" cy="1776454"/>
            <a:chOff x="3544958" y="1835426"/>
            <a:chExt cx="365760" cy="177645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FB031B1-459D-4341-BAD7-C8FAEA9D3D17}"/>
                </a:ext>
              </a:extLst>
            </p:cNvPr>
            <p:cNvSpPr/>
            <p:nvPr/>
          </p:nvSpPr>
          <p:spPr>
            <a:xfrm>
              <a:off x="3544958" y="183542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5B95C91-A1E1-2D4F-B614-079CF50024B2}"/>
                </a:ext>
              </a:extLst>
            </p:cNvPr>
            <p:cNvSpPr/>
            <p:nvPr/>
          </p:nvSpPr>
          <p:spPr>
            <a:xfrm>
              <a:off x="3544958" y="3246120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i="1" dirty="0">
                <a:solidFill>
                  <a:schemeClr val="tx1">
                    <a:lumMod val="95000"/>
                    <a:lumOff val="5000"/>
                  </a:schemeClr>
                </a:solidFill>
                <a:latin typeface="Optima" panose="02000503060000020004" pitchFamily="2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E841DC9-1D76-934D-A899-976F7C0BB76A}"/>
              </a:ext>
            </a:extLst>
          </p:cNvPr>
          <p:cNvSpPr txBox="1"/>
          <p:nvPr/>
        </p:nvSpPr>
        <p:spPr>
          <a:xfrm>
            <a:off x="3546051" y="1578987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4B41EB-361A-784B-962E-702EF3354CEA}"/>
              </a:ext>
            </a:extLst>
          </p:cNvPr>
          <p:cNvSpPr txBox="1"/>
          <p:nvPr/>
        </p:nvSpPr>
        <p:spPr>
          <a:xfrm>
            <a:off x="3546052" y="2989560"/>
            <a:ext cx="3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22DFA9-98B3-1148-A554-5DBA17CABBFE}"/>
              </a:ext>
            </a:extLst>
          </p:cNvPr>
          <p:cNvSpPr txBox="1"/>
          <p:nvPr/>
        </p:nvSpPr>
        <p:spPr>
          <a:xfrm>
            <a:off x="5187588" y="2312909"/>
            <a:ext cx="248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  <a:latin typeface="Optima"/>
              </a:rPr>
              <a:t>f</a:t>
            </a:r>
            <a:endParaRPr lang="en-US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FC5F39-2B96-504B-A243-11C862F6D94C}"/>
              </a:ext>
            </a:extLst>
          </p:cNvPr>
          <p:cNvSpPr txBox="1"/>
          <p:nvPr/>
        </p:nvSpPr>
        <p:spPr>
          <a:xfrm>
            <a:off x="4373145" y="1725388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1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63DF75-9C27-C141-8B2E-59080067F725}"/>
              </a:ext>
            </a:extLst>
          </p:cNvPr>
          <p:cNvSpPr txBox="1"/>
          <p:nvPr/>
        </p:nvSpPr>
        <p:spPr>
          <a:xfrm>
            <a:off x="5313651" y="2535283"/>
            <a:ext cx="1997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f</a:t>
            </a:r>
            <a:r>
              <a:rPr lang="en-US" dirty="0">
                <a:latin typeface="Optima" panose="02000503060000020004" pitchFamily="2" charset="0"/>
              </a:rPr>
              <a:t>(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1</a:t>
            </a:r>
            <a:r>
              <a:rPr lang="en-US" dirty="0">
                <a:latin typeface="Optima"/>
                <a:cs typeface="Optima"/>
              </a:rPr>
              <a:t> + </a:t>
            </a:r>
            <a:r>
              <a:rPr lang="en-US" i="1" dirty="0">
                <a:latin typeface="Optima"/>
                <a:cs typeface="Optima"/>
              </a:rPr>
              <a:t>w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/>
                <a:cs typeface="Optima"/>
              </a:rPr>
              <a:t> · </a:t>
            </a:r>
            <a:r>
              <a:rPr lang="en-US" i="1" dirty="0">
                <a:latin typeface="Optima"/>
                <a:cs typeface="Optima"/>
              </a:rPr>
              <a:t>x</a:t>
            </a:r>
            <a:r>
              <a:rPr lang="en-US" baseline="-25000" dirty="0">
                <a:latin typeface="Optima"/>
                <a:cs typeface="Optima"/>
              </a:rPr>
              <a:t>2</a:t>
            </a:r>
            <a:r>
              <a:rPr lang="en-US" dirty="0">
                <a:latin typeface="Optima" panose="02000503060000020004" pitchFamily="2" charset="0"/>
              </a:rPr>
              <a:t>)</a:t>
            </a:r>
            <a:endParaRPr lang="en-US" u="sng" dirty="0">
              <a:latin typeface="Optima" panose="0200050306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7BC37B-74E7-8243-B3B9-74448EFDC032}"/>
              </a:ext>
            </a:extLst>
          </p:cNvPr>
          <p:cNvSpPr txBox="1"/>
          <p:nvPr/>
        </p:nvSpPr>
        <p:spPr>
          <a:xfrm>
            <a:off x="4373145" y="2901667"/>
            <a:ext cx="44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>
                <a:latin typeface="Optima" panose="02000503060000020004" pitchFamily="2" charset="0"/>
              </a:rPr>
              <a:t>w</a:t>
            </a:r>
            <a:r>
              <a:rPr lang="en-US" baseline="-25000" dirty="0">
                <a:latin typeface="Optima" panose="02000503060000020004" pitchFamily="2" charset="0"/>
              </a:rPr>
              <a:t>2</a:t>
            </a:r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A94ECF-E559-4546-92DC-063E6082AD61}"/>
              </a:ext>
            </a:extLst>
          </p:cNvPr>
          <p:cNvSpPr txBox="1"/>
          <p:nvPr/>
        </p:nvSpPr>
        <p:spPr>
          <a:xfrm>
            <a:off x="2450751" y="2236962"/>
            <a:ext cx="1095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Input</a:t>
            </a:r>
          </a:p>
          <a:p>
            <a:pPr algn="ctr"/>
            <a:r>
              <a:rPr lang="en-US" dirty="0">
                <a:latin typeface="Optima" panose="02000503060000020004" pitchFamily="2" charset="0"/>
              </a:rPr>
              <a:t>Variables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FE52DE5-D915-D64B-BCC7-43843FF5ACF2}"/>
              </a:ext>
            </a:extLst>
          </p:cNvPr>
          <p:cNvCxnSpPr>
            <a:cxnSpLocks/>
          </p:cNvCxnSpPr>
          <p:nvPr/>
        </p:nvCxnSpPr>
        <p:spPr>
          <a:xfrm>
            <a:off x="5578588" y="249966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2CECB8-2002-4F49-A11D-4CD2CDD07897}"/>
              </a:ext>
            </a:extLst>
          </p:cNvPr>
          <p:cNvSpPr txBox="1"/>
          <p:nvPr/>
        </p:nvSpPr>
        <p:spPr>
          <a:xfrm>
            <a:off x="5651006" y="209472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01163384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AC90900-4283-D845-8FAD-7FA3237E13F4}"/>
              </a:ext>
            </a:extLst>
          </p:cNvPr>
          <p:cNvSpPr/>
          <p:nvPr/>
        </p:nvSpPr>
        <p:spPr>
          <a:xfrm>
            <a:off x="4602922" y="1828800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C8C443-336E-F940-8953-947BCCB15256}"/>
              </a:ext>
            </a:extLst>
          </p:cNvPr>
          <p:cNvCxnSpPr>
            <a:cxnSpLocks noChangeAspect="1"/>
          </p:cNvCxnSpPr>
          <p:nvPr/>
        </p:nvCxnSpPr>
        <p:spPr>
          <a:xfrm>
            <a:off x="3403821" y="1437942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33A906B-92F9-2043-8079-AD5EC0173B81}"/>
              </a:ext>
            </a:extLst>
          </p:cNvPr>
          <p:cNvCxnSpPr>
            <a:cxnSpLocks noChangeAspect="1"/>
          </p:cNvCxnSpPr>
          <p:nvPr/>
        </p:nvCxnSpPr>
        <p:spPr>
          <a:xfrm flipV="1">
            <a:off x="3403821" y="4572000"/>
            <a:ext cx="1097280" cy="410736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44F9685-F88D-9247-9892-28C19C621B35}"/>
              </a:ext>
            </a:extLst>
          </p:cNvPr>
          <p:cNvCxnSpPr>
            <a:cxnSpLocks/>
          </p:cNvCxnSpPr>
          <p:nvPr/>
        </p:nvCxnSpPr>
        <p:spPr>
          <a:xfrm flipV="1">
            <a:off x="3401171" y="1941606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15428A9-BD84-0B4E-BFA2-2496FF41CB81}"/>
              </a:ext>
            </a:extLst>
          </p:cNvPr>
          <p:cNvCxnSpPr>
            <a:cxnSpLocks/>
          </p:cNvCxnSpPr>
          <p:nvPr/>
        </p:nvCxnSpPr>
        <p:spPr>
          <a:xfrm>
            <a:off x="3394214" y="1524244"/>
            <a:ext cx="1089880" cy="3001292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80DB4B0-A0CF-4845-9B99-857CEF8620F3}"/>
              </a:ext>
            </a:extLst>
          </p:cNvPr>
          <p:cNvSpPr txBox="1"/>
          <p:nvPr/>
        </p:nvSpPr>
        <p:spPr>
          <a:xfrm>
            <a:off x="8344846" y="5180321"/>
            <a:ext cx="995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Output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ADDDC1-59BC-3846-8CF8-C0DAD8B890F2}"/>
              </a:ext>
            </a:extLst>
          </p:cNvPr>
          <p:cNvSpPr txBox="1"/>
          <p:nvPr/>
        </p:nvSpPr>
        <p:spPr>
          <a:xfrm>
            <a:off x="2829869" y="5246507"/>
            <a:ext cx="782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Optima" panose="02000503060000020004" pitchFamily="2" charset="0"/>
              </a:rPr>
              <a:t>Input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222820-5E94-544B-B67F-F5AD573B5316}"/>
              </a:ext>
            </a:extLst>
          </p:cNvPr>
          <p:cNvSpPr txBox="1"/>
          <p:nvPr/>
        </p:nvSpPr>
        <p:spPr>
          <a:xfrm>
            <a:off x="5170105" y="4810989"/>
            <a:ext cx="1851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Optima" panose="02000503060000020004" pitchFamily="2" charset="0"/>
              </a:rPr>
              <a:t>Hidden Neurons</a:t>
            </a:r>
            <a:endParaRPr lang="en-US" b="1" i="1" u="sng" dirty="0">
              <a:latin typeface="Optima" panose="02000503060000020004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A5CE6A-AE3A-E048-A7D0-B73669708950}"/>
              </a:ext>
            </a:extLst>
          </p:cNvPr>
          <p:cNvSpPr txBox="1"/>
          <p:nvPr/>
        </p:nvSpPr>
        <p:spPr>
          <a:xfrm rot="5400000">
            <a:off x="3054600" y="2656375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9FF6277-DA67-CC45-A584-087E68B647CD}"/>
              </a:ext>
            </a:extLst>
          </p:cNvPr>
          <p:cNvSpPr/>
          <p:nvPr/>
        </p:nvSpPr>
        <p:spPr>
          <a:xfrm>
            <a:off x="2973878" y="127539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1A41DA-B4CC-DF4D-9171-7C47BC09FEEF}"/>
              </a:ext>
            </a:extLst>
          </p:cNvPr>
          <p:cNvSpPr txBox="1"/>
          <p:nvPr/>
        </p:nvSpPr>
        <p:spPr>
          <a:xfrm>
            <a:off x="2983503" y="1221791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6FE96FE-8F47-2C40-BCE3-1B22B9D84594}"/>
              </a:ext>
            </a:extLst>
          </p:cNvPr>
          <p:cNvSpPr/>
          <p:nvPr/>
        </p:nvSpPr>
        <p:spPr>
          <a:xfrm>
            <a:off x="2983503" y="483213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C5CEC2-6D8E-5A41-8BEC-C6DFC00D9F18}"/>
              </a:ext>
            </a:extLst>
          </p:cNvPr>
          <p:cNvSpPr txBox="1"/>
          <p:nvPr/>
        </p:nvSpPr>
        <p:spPr>
          <a:xfrm>
            <a:off x="2937617" y="4768905"/>
            <a:ext cx="4876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x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3</a:t>
            </a:r>
            <a:r>
              <a:rPr lang="en-US" sz="2000" i="1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n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FFC8891-A169-D84D-9AE6-77C1CD678EED}"/>
              </a:ext>
            </a:extLst>
          </p:cNvPr>
          <p:cNvSpPr txBox="1"/>
          <p:nvPr/>
        </p:nvSpPr>
        <p:spPr>
          <a:xfrm rot="5400000">
            <a:off x="3054600" y="340294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BC97AD-B741-ED4B-A56F-50F836183491}"/>
              </a:ext>
            </a:extLst>
          </p:cNvPr>
          <p:cNvSpPr txBox="1"/>
          <p:nvPr/>
        </p:nvSpPr>
        <p:spPr>
          <a:xfrm rot="5400000">
            <a:off x="3054600" y="4149506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63BDC6A-5DC5-5545-AB48-91F8329094E5}"/>
              </a:ext>
            </a:extLst>
          </p:cNvPr>
          <p:cNvSpPr/>
          <p:nvPr/>
        </p:nvSpPr>
        <p:spPr>
          <a:xfrm>
            <a:off x="8606067" y="4286651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65E4872-FE38-4F4B-A2B8-C4B6D6790198}"/>
              </a:ext>
            </a:extLst>
          </p:cNvPr>
          <p:cNvSpPr txBox="1"/>
          <p:nvPr/>
        </p:nvSpPr>
        <p:spPr>
          <a:xfrm>
            <a:off x="8579595" y="4242191"/>
            <a:ext cx="418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θ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3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511225B-4BCA-D74A-B646-7737289921BB}"/>
              </a:ext>
            </a:extLst>
          </p:cNvPr>
          <p:cNvSpPr/>
          <p:nvPr/>
        </p:nvSpPr>
        <p:spPr>
          <a:xfrm>
            <a:off x="8606067" y="1744445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4DF9B7C-7F25-8D48-B27B-E0A7914FA823}"/>
              </a:ext>
            </a:extLst>
          </p:cNvPr>
          <p:cNvSpPr txBox="1"/>
          <p:nvPr/>
        </p:nvSpPr>
        <p:spPr>
          <a:xfrm>
            <a:off x="8579595" y="1699985"/>
            <a:ext cx="418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θ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1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C3EC4A6-0FEB-E544-9A5B-DB97F4641B69}"/>
              </a:ext>
            </a:extLst>
          </p:cNvPr>
          <p:cNvSpPr/>
          <p:nvPr/>
        </p:nvSpPr>
        <p:spPr>
          <a:xfrm>
            <a:off x="8604095" y="3050580"/>
            <a:ext cx="365760" cy="36576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>
              <a:latin typeface="Optima" panose="02000503060000020004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BDA23EE-DCAB-214A-AC1F-A659E6D6EBBF}"/>
              </a:ext>
            </a:extLst>
          </p:cNvPr>
          <p:cNvSpPr txBox="1"/>
          <p:nvPr/>
        </p:nvSpPr>
        <p:spPr>
          <a:xfrm>
            <a:off x="8577623" y="3006120"/>
            <a:ext cx="418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solidFill>
                  <a:schemeClr val="bg1"/>
                </a:solidFill>
                <a:latin typeface="Optima" panose="02000503060000020004" pitchFamily="2" charset="0"/>
              </a:rPr>
              <a:t>θ</a:t>
            </a:r>
            <a:r>
              <a:rPr lang="en-US" sz="2000" baseline="-25000" dirty="0">
                <a:solidFill>
                  <a:schemeClr val="bg1"/>
                </a:solidFill>
                <a:latin typeface="Optima" panose="02000503060000020004" pitchFamily="2" charset="0"/>
              </a:rPr>
              <a:t>2</a:t>
            </a:r>
            <a:endParaRPr lang="en-US" sz="2000" i="1" dirty="0">
              <a:solidFill>
                <a:schemeClr val="bg1"/>
              </a:solidFill>
              <a:latin typeface="Optima" panose="02000503060000020004" pitchFamily="2" charset="0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DC9058B-2412-C64E-AE24-42DDBF1148A5}"/>
              </a:ext>
            </a:extLst>
          </p:cNvPr>
          <p:cNvCxnSpPr>
            <a:cxnSpLocks/>
          </p:cNvCxnSpPr>
          <p:nvPr/>
        </p:nvCxnSpPr>
        <p:spPr>
          <a:xfrm>
            <a:off x="9079515" y="194160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03F07354-8FFC-8D48-97EC-F67C48FEDEA6}"/>
              </a:ext>
            </a:extLst>
          </p:cNvPr>
          <p:cNvSpPr txBox="1"/>
          <p:nvPr/>
        </p:nvSpPr>
        <p:spPr>
          <a:xfrm>
            <a:off x="8971827" y="1244764"/>
            <a:ext cx="13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non-neoplastic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0B0FC99-0BB1-9940-953C-5BF8DEF265F8}"/>
              </a:ext>
            </a:extLst>
          </p:cNvPr>
          <p:cNvCxnSpPr>
            <a:cxnSpLocks/>
          </p:cNvCxnSpPr>
          <p:nvPr/>
        </p:nvCxnSpPr>
        <p:spPr>
          <a:xfrm>
            <a:off x="9114977" y="3243386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C2E463F4-2C5D-F444-A2BE-FF84ED78D7DB}"/>
              </a:ext>
            </a:extLst>
          </p:cNvPr>
          <p:cNvSpPr txBox="1"/>
          <p:nvPr/>
        </p:nvSpPr>
        <p:spPr>
          <a:xfrm>
            <a:off x="9007289" y="2823542"/>
            <a:ext cx="137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benign</a:t>
            </a:r>
            <a:endParaRPr lang="en-US" i="1" u="sng" dirty="0">
              <a:latin typeface="Optima" panose="02000503060000020004" pitchFamily="2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8D5D876-4CA5-3942-B202-04B4B7BB7DA5}"/>
              </a:ext>
            </a:extLst>
          </p:cNvPr>
          <p:cNvCxnSpPr>
            <a:cxnSpLocks/>
          </p:cNvCxnSpPr>
          <p:nvPr/>
        </p:nvCxnSpPr>
        <p:spPr>
          <a:xfrm>
            <a:off x="9161633" y="4502397"/>
            <a:ext cx="1229932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F9C96986-8870-B845-9888-2A6613C344BD}"/>
              </a:ext>
            </a:extLst>
          </p:cNvPr>
          <p:cNvSpPr txBox="1"/>
          <p:nvPr/>
        </p:nvSpPr>
        <p:spPr>
          <a:xfrm>
            <a:off x="8971827" y="4104422"/>
            <a:ext cx="1614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tima" panose="02000503060000020004" pitchFamily="2" charset="0"/>
              </a:rPr>
              <a:t>1 if malignant</a:t>
            </a:r>
            <a:endParaRPr lang="en-US" i="1" u="sng" dirty="0">
              <a:latin typeface="Optima" panose="02000503060000020004" pitchFamily="2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7AD345-BFF9-4647-9C46-01F0AA8E5277}"/>
              </a:ext>
            </a:extLst>
          </p:cNvPr>
          <p:cNvSpPr txBox="1"/>
          <p:nvPr/>
        </p:nvSpPr>
        <p:spPr>
          <a:xfrm rot="5400000">
            <a:off x="3054600" y="1909810"/>
            <a:ext cx="3962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i="1" dirty="0">
                <a:latin typeface="Optima" panose="02000503060000020004" pitchFamily="2" charset="0"/>
              </a:rPr>
              <a:t>...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C67D772-E26F-E448-92F9-741EA1ECE923}"/>
              </a:ext>
            </a:extLst>
          </p:cNvPr>
          <p:cNvSpPr/>
          <p:nvPr/>
        </p:nvSpPr>
        <p:spPr>
          <a:xfrm>
            <a:off x="5483484" y="183872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3FADEE6-58A9-AA45-BDCF-EE1FFDA696F7}"/>
              </a:ext>
            </a:extLst>
          </p:cNvPr>
          <p:cNvSpPr/>
          <p:nvPr/>
        </p:nvSpPr>
        <p:spPr>
          <a:xfrm>
            <a:off x="6364046" y="1843728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A72B276-4469-CC4A-AD8A-040D7C1D6100}"/>
              </a:ext>
            </a:extLst>
          </p:cNvPr>
          <p:cNvSpPr/>
          <p:nvPr/>
        </p:nvSpPr>
        <p:spPr>
          <a:xfrm>
            <a:off x="7244607" y="1871786"/>
            <a:ext cx="182880" cy="2743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77C8529-FA4D-3E4E-A269-A8AB1E741D1E}"/>
              </a:ext>
            </a:extLst>
          </p:cNvPr>
          <p:cNvCxnSpPr>
            <a:cxnSpLocks/>
          </p:cNvCxnSpPr>
          <p:nvPr/>
        </p:nvCxnSpPr>
        <p:spPr>
          <a:xfrm flipV="1">
            <a:off x="4821952" y="1974386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3970B4D-250C-3E49-9B07-C429FC518EED}"/>
              </a:ext>
            </a:extLst>
          </p:cNvPr>
          <p:cNvCxnSpPr>
            <a:cxnSpLocks/>
          </p:cNvCxnSpPr>
          <p:nvPr/>
        </p:nvCxnSpPr>
        <p:spPr>
          <a:xfrm>
            <a:off x="482195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2647612-6084-7D4D-8D35-56ED34467F93}"/>
              </a:ext>
            </a:extLst>
          </p:cNvPr>
          <p:cNvCxnSpPr>
            <a:cxnSpLocks/>
          </p:cNvCxnSpPr>
          <p:nvPr/>
        </p:nvCxnSpPr>
        <p:spPr>
          <a:xfrm>
            <a:off x="482195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A89F0BD-18FF-3048-9727-399536204123}"/>
              </a:ext>
            </a:extLst>
          </p:cNvPr>
          <p:cNvCxnSpPr>
            <a:cxnSpLocks noChangeAspect="1"/>
          </p:cNvCxnSpPr>
          <p:nvPr/>
        </p:nvCxnSpPr>
        <p:spPr>
          <a:xfrm>
            <a:off x="4830786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56E4D46-4906-BA4A-B5B4-1D7A6AB4DCAA}"/>
              </a:ext>
            </a:extLst>
          </p:cNvPr>
          <p:cNvCxnSpPr>
            <a:cxnSpLocks/>
          </p:cNvCxnSpPr>
          <p:nvPr/>
        </p:nvCxnSpPr>
        <p:spPr>
          <a:xfrm flipV="1">
            <a:off x="5716212" y="1974386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8FE5BDB-F7B5-8E45-89CA-543D7BD05802}"/>
              </a:ext>
            </a:extLst>
          </p:cNvPr>
          <p:cNvCxnSpPr>
            <a:cxnSpLocks/>
          </p:cNvCxnSpPr>
          <p:nvPr/>
        </p:nvCxnSpPr>
        <p:spPr>
          <a:xfrm>
            <a:off x="5716212" y="1891095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8793907-BD21-8448-852D-AD5A67B2790A}"/>
              </a:ext>
            </a:extLst>
          </p:cNvPr>
          <p:cNvCxnSpPr>
            <a:cxnSpLocks/>
          </p:cNvCxnSpPr>
          <p:nvPr/>
        </p:nvCxnSpPr>
        <p:spPr>
          <a:xfrm>
            <a:off x="5716212" y="4525536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FC2F05-0970-9C45-BCD6-0505D4944E79}"/>
              </a:ext>
            </a:extLst>
          </p:cNvPr>
          <p:cNvCxnSpPr>
            <a:cxnSpLocks noChangeAspect="1"/>
          </p:cNvCxnSpPr>
          <p:nvPr/>
        </p:nvCxnSpPr>
        <p:spPr>
          <a:xfrm>
            <a:off x="5725046" y="1931352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E67264D-90A3-6A40-A6BF-B24F5F5ECB66}"/>
              </a:ext>
            </a:extLst>
          </p:cNvPr>
          <p:cNvCxnSpPr>
            <a:cxnSpLocks/>
          </p:cNvCxnSpPr>
          <p:nvPr/>
        </p:nvCxnSpPr>
        <p:spPr>
          <a:xfrm flipV="1">
            <a:off x="6607030" y="1984011"/>
            <a:ext cx="580316" cy="2541525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9E3CECA-5362-6E4F-99A4-47E75E77A7BC}"/>
              </a:ext>
            </a:extLst>
          </p:cNvPr>
          <p:cNvCxnSpPr>
            <a:cxnSpLocks/>
          </p:cNvCxnSpPr>
          <p:nvPr/>
        </p:nvCxnSpPr>
        <p:spPr>
          <a:xfrm>
            <a:off x="6607030" y="1900720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C1C0E73-BF31-9F4A-8DE2-22027D15EEA8}"/>
              </a:ext>
            </a:extLst>
          </p:cNvPr>
          <p:cNvCxnSpPr>
            <a:cxnSpLocks/>
          </p:cNvCxnSpPr>
          <p:nvPr/>
        </p:nvCxnSpPr>
        <p:spPr>
          <a:xfrm>
            <a:off x="6607030" y="4535161"/>
            <a:ext cx="59611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0EFA4F0-915A-9A4C-885D-F7603800BD80}"/>
              </a:ext>
            </a:extLst>
          </p:cNvPr>
          <p:cNvCxnSpPr>
            <a:cxnSpLocks noChangeAspect="1"/>
          </p:cNvCxnSpPr>
          <p:nvPr/>
        </p:nvCxnSpPr>
        <p:spPr>
          <a:xfrm>
            <a:off x="6615864" y="1940977"/>
            <a:ext cx="566105" cy="256032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D185978-56B1-F440-9F79-12ADF46A6309}"/>
              </a:ext>
            </a:extLst>
          </p:cNvPr>
          <p:cNvCxnSpPr>
            <a:cxnSpLocks/>
          </p:cNvCxnSpPr>
          <p:nvPr/>
        </p:nvCxnSpPr>
        <p:spPr>
          <a:xfrm>
            <a:off x="7502944" y="1897260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BEFAB94-5AC3-1348-886E-184E80146032}"/>
              </a:ext>
            </a:extLst>
          </p:cNvPr>
          <p:cNvCxnSpPr>
            <a:cxnSpLocks/>
          </p:cNvCxnSpPr>
          <p:nvPr/>
        </p:nvCxnSpPr>
        <p:spPr>
          <a:xfrm>
            <a:off x="7513032" y="3243386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6B2AE8A-7550-C849-B98A-94F1C2C3FF8F}"/>
              </a:ext>
            </a:extLst>
          </p:cNvPr>
          <p:cNvCxnSpPr>
            <a:cxnSpLocks/>
          </p:cNvCxnSpPr>
          <p:nvPr/>
        </p:nvCxnSpPr>
        <p:spPr>
          <a:xfrm>
            <a:off x="7513031" y="4491672"/>
            <a:ext cx="995435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46AF299-80C4-DB42-93D1-4E2700A71982}"/>
              </a:ext>
            </a:extLst>
          </p:cNvPr>
          <p:cNvCxnSpPr>
            <a:cxnSpLocks/>
          </p:cNvCxnSpPr>
          <p:nvPr/>
        </p:nvCxnSpPr>
        <p:spPr>
          <a:xfrm flipV="1">
            <a:off x="7494244" y="3442252"/>
            <a:ext cx="1083379" cy="93346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4DCE772-2AB0-C04E-B1C2-4E4E203551A0}"/>
              </a:ext>
            </a:extLst>
          </p:cNvPr>
          <p:cNvCxnSpPr>
            <a:cxnSpLocks/>
          </p:cNvCxnSpPr>
          <p:nvPr/>
        </p:nvCxnSpPr>
        <p:spPr>
          <a:xfrm flipV="1">
            <a:off x="7511168" y="2121408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EFE9A11-DCE7-2146-959A-0C50ABB12D75}"/>
              </a:ext>
            </a:extLst>
          </p:cNvPr>
          <p:cNvCxnSpPr>
            <a:cxnSpLocks/>
          </p:cNvCxnSpPr>
          <p:nvPr/>
        </p:nvCxnSpPr>
        <p:spPr>
          <a:xfrm>
            <a:off x="7521224" y="2013217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9F4823-5DEF-9747-A3EB-4A7A99A92686}"/>
              </a:ext>
            </a:extLst>
          </p:cNvPr>
          <p:cNvCxnSpPr>
            <a:cxnSpLocks/>
          </p:cNvCxnSpPr>
          <p:nvPr/>
        </p:nvCxnSpPr>
        <p:spPr>
          <a:xfrm>
            <a:off x="7521224" y="3327421"/>
            <a:ext cx="1055493" cy="102214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89DC5F5-1923-6840-8EAC-1D3F19240A64}"/>
              </a:ext>
            </a:extLst>
          </p:cNvPr>
          <p:cNvCxnSpPr>
            <a:cxnSpLocks/>
          </p:cNvCxnSpPr>
          <p:nvPr/>
        </p:nvCxnSpPr>
        <p:spPr>
          <a:xfrm flipV="1">
            <a:off x="7484748" y="2304156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9D61C776-3639-1749-AC47-479327D5FFC1}"/>
              </a:ext>
            </a:extLst>
          </p:cNvPr>
          <p:cNvCxnSpPr>
            <a:cxnSpLocks/>
          </p:cNvCxnSpPr>
          <p:nvPr/>
        </p:nvCxnSpPr>
        <p:spPr>
          <a:xfrm>
            <a:off x="7562146" y="2188200"/>
            <a:ext cx="970876" cy="1974984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31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412424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4745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23899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844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1282155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.0025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5299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991F809-7408-BF46-846B-D45336779E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805550"/>
              </p:ext>
            </p:extLst>
          </p:nvPr>
        </p:nvGraphicFramePr>
        <p:xfrm>
          <a:off x="2032000" y="719666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6448736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49450636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9724044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2741712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5806688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38755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947594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189236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2239566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75000"/>
                            <a:lumOff val="25000"/>
                          </a:srgbClr>
                        </a:solidFill>
                        <a:effectLst/>
                        <a:uLnTx/>
                        <a:uFillTx/>
                        <a:latin typeface="Optima" panose="02000503060000020004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75000"/>
                              <a:lumOff val="25000"/>
                            </a:srgbClr>
                          </a:solidFill>
                          <a:effectLst/>
                          <a:uLnTx/>
                          <a:uFillTx/>
                          <a:latin typeface="Optima" panose="02000503060000020004" pitchFamily="2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910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284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15154</TotalTime>
  <Words>1331</Words>
  <Application>Microsoft Macintosh PowerPoint</Application>
  <PresentationFormat>Widescreen</PresentationFormat>
  <Paragraphs>702</Paragraphs>
  <Slides>56</Slides>
  <Notes>47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Calibri Light</vt:lpstr>
      <vt:lpstr>Optima</vt:lpstr>
      <vt:lpstr>Product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pcompeau</dc:creator>
  <cp:lastModifiedBy>pcompeau</cp:lastModifiedBy>
  <cp:revision>169</cp:revision>
  <dcterms:created xsi:type="dcterms:W3CDTF">2018-03-09T06:37:14Z</dcterms:created>
  <dcterms:modified xsi:type="dcterms:W3CDTF">2022-03-06T04:24:20Z</dcterms:modified>
</cp:coreProperties>
</file>

<file path=docProps/thumbnail.jpeg>
</file>